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notesSlides/notesSlide2.xml" ContentType="application/vnd.openxmlformats-officedocument.presentationml.notesSlide+xml"/>
  <Override PartName="/ppt/media/image2.jpeg" ContentType="image/jpeg"/>
  <Override PartName="/ppt/notesSlides/notesSlide3.xml" ContentType="application/vnd.openxmlformats-officedocument.presentationml.notesSlide+xml"/>
  <Override PartName="/ppt/media/image3.jpeg" ContentType="image/jpeg"/>
  <Override PartName="/ppt/notesSlides/notesSlide4.xml" ContentType="application/vnd.openxmlformats-officedocument.presentationml.notesSlide+xml"/>
  <Override PartName="/ppt/media/image4.jpe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5.jpeg" ContentType="image/jpe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6.jpeg" ContentType="image/jpe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7.jpeg" ContentType="image/jpeg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8.jpeg" ContentType="image/jpeg"/>
  <Override PartName="/ppt/notesSlides/notesSlide16.xml" ContentType="application/vnd.openxmlformats-officedocument.presentationml.notesSlide+xml"/>
  <Override PartName="/ppt/media/image9.jpeg" ContentType="image/jpeg"/>
  <Override PartName="/ppt/notesSlides/notesSlide17.xml" ContentType="application/vnd.openxmlformats-officedocument.presentationml.notesSlide+xml"/>
  <Override PartName="/ppt/media/image10.jpeg" ContentType="image/jpeg"/>
  <Override PartName="/ppt/notesSlides/notesSlide18.xml" ContentType="application/vnd.openxmlformats-officedocument.presentationml.notesSlide+xml"/>
  <Override PartName="/ppt/media/image11.jpeg" ContentType="image/jpeg"/>
  <Override PartName="/ppt/notesSlides/notesSlide19.xml" ContentType="application/vnd.openxmlformats-officedocument.presentationml.notesSlide+xml"/>
  <Override PartName="/ppt/media/image12.jpeg" ContentType="image/jpeg"/>
  <Override PartName="/ppt/notesSlides/notesSlide20.xml" ContentType="application/vnd.openxmlformats-officedocument.presentationml.notesSlide+xml"/>
  <Override PartName="/ppt/media/image13.jpeg" ContentType="image/jpeg"/>
  <Override PartName="/ppt/notesSlides/notesSlide21.xml" ContentType="application/vnd.openxmlformats-officedocument.presentationml.notesSlide+xml"/>
  <Override PartName="/ppt/media/image14.jpeg" ContentType="image/jpeg"/>
  <Override PartName="/ppt/notesSlides/notesSlide22.xml" ContentType="application/vnd.openxmlformats-officedocument.presentationml.notesSlide+xml"/>
  <Override PartName="/ppt/media/image15.jpeg" ContentType="image/jpeg"/>
  <Override PartName="/ppt/notesSlides/notesSlide23.xml" ContentType="application/vnd.openxmlformats-officedocument.presentationml.notesSlide+xml"/>
  <Override PartName="/ppt/media/image16.jpeg" ContentType="image/jpeg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media/image17.jpeg" ContentType="image/jpeg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media/image18.jpeg" ContentType="image/jpeg"/>
  <Override PartName="/ppt/notesSlides/notesSlide36.xml" ContentType="application/vnd.openxmlformats-officedocument.presentationml.notesSlide+xml"/>
  <Override PartName="/ppt/media/image19.jpeg" ContentType="image/jpeg"/>
  <Override PartName="/ppt/notesSlides/notesSlide37.xml" ContentType="application/vnd.openxmlformats-officedocument.presentationml.notesSlide+xml"/>
  <Override PartName="/ppt/media/image20.jpeg" ContentType="image/jpeg"/>
  <Override PartName="/ppt/notesSlides/notesSlide38.xml" ContentType="application/vnd.openxmlformats-officedocument.presentationml.notesSlide+xml"/>
  <Override PartName="/ppt/media/image21.jpeg" ContentType="image/jpeg"/>
  <Override PartName="/ppt/notesSlides/notesSlide39.xml" ContentType="application/vnd.openxmlformats-officedocument.presentationml.notesSlide+xml"/>
  <Override PartName="/ppt/media/image22.jpeg" ContentType="image/jpeg"/>
  <Override PartName="/ppt/notesSlides/notesSlide40.xml" ContentType="application/vnd.openxmlformats-officedocument.presentationml.notesSlide+xml"/>
  <Override PartName="/ppt/media/image23.jpeg" ContentType="image/jpeg"/>
  <Override PartName="/ppt/notesSlides/notesSlide41.xml" ContentType="application/vnd.openxmlformats-officedocument.presentationml.notesSlide+xml"/>
  <Override PartName="/ppt/media/image24.jpeg" ContentType="image/jpeg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media/image25.jpeg" ContentType="image/jpeg"/>
  <Override PartName="/ppt/notesSlides/notesSlide45.xml" ContentType="application/vnd.openxmlformats-officedocument.presentationml.notesSlide+xml"/>
  <Override PartName="/ppt/media/image26.jpeg" ContentType="image/jpeg"/>
  <Override PartName="/ppt/notesSlides/notesSlide46.xml" ContentType="application/vnd.openxmlformats-officedocument.presentationml.notesSlide+xml"/>
  <Override PartName="/ppt/media/image27.jpeg" ContentType="image/jpeg"/>
  <Override PartName="/ppt/notesSlides/notesSlide47.xml" ContentType="application/vnd.openxmlformats-officedocument.presentationml.notesSlide+xml"/>
  <Override PartName="/ppt/media/image28.jpeg" ContentType="image/jpeg"/>
  <Override PartName="/ppt/notesSlides/notesSlide48.xml" ContentType="application/vnd.openxmlformats-officedocument.presentationml.notesSlide+xml"/>
  <Override PartName="/ppt/media/image29.jpeg" ContentType="image/jpeg"/>
  <Override PartName="/ppt/notesSlides/notesSlide49.xml" ContentType="application/vnd.openxmlformats-officedocument.presentationml.notesSlide+xml"/>
  <Override PartName="/ppt/media/image30.jpeg" ContentType="image/jpeg"/>
  <Override PartName="/ppt/notesSlides/notesSlide50.xml" ContentType="application/vnd.openxmlformats-officedocument.presentationml.notesSlide+xml"/>
  <Override PartName="/ppt/media/image31.jpeg" ContentType="image/jpeg"/>
  <Override PartName="/ppt/media/image32.jpeg" ContentType="image/jpeg"/>
  <Override PartName="/ppt/media/image33.jpeg" ContentType="image/jpeg"/>
  <Override PartName="/ppt/media/image34.jpeg" ContentType="image/jpeg"/>
  <Override PartName="/ppt/media/image35.jpeg" ContentType="image/jpeg"/>
  <Override PartName="/ppt/notesSlides/notesSlide51.xml" ContentType="application/vnd.openxmlformats-officedocument.presentationml.notesSlide+xml"/>
  <Override PartName="/ppt/media/image36.jpeg" ContentType="image/jpeg"/>
  <Override PartName="/ppt/notesSlides/notesSlide52.xml" ContentType="application/vnd.openxmlformats-officedocument.presentationml.notesSlide+xml"/>
  <Override PartName="/ppt/media/image37.jpeg" ContentType="image/jpeg"/>
  <Override PartName="/ppt/notesSlides/notesSlide53.xml" ContentType="application/vnd.openxmlformats-officedocument.presentationml.notesSlide+xml"/>
  <Override PartName="/ppt/media/image38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  <p:sldId id="423" r:id="rId175"/>
    <p:sldId id="424" r:id="rId176"/>
    <p:sldId id="425" r:id="rId177"/>
    <p:sldId id="426" r:id="rId178"/>
    <p:sldId id="427" r:id="rId179"/>
    <p:sldId id="428" r:id="rId180"/>
    <p:sldId id="429" r:id="rId181"/>
    <p:sldId id="430" r:id="rId182"/>
    <p:sldId id="431" r:id="rId183"/>
    <p:sldId id="432" r:id="rId184"/>
    <p:sldId id="433" r:id="rId185"/>
    <p:sldId id="434" r:id="rId186"/>
    <p:sldId id="435" r:id="rId187"/>
    <p:sldId id="436" r:id="rId18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457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914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1371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18288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22860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2743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3200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3657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71091"/>
              <a:satOff val="15926"/>
              <a:lumOff val="22314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45B43B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45B43B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FBD17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Relationship Id="rId142" Type="http://schemas.openxmlformats.org/officeDocument/2006/relationships/slide" Target="slides/slide135.xml"/><Relationship Id="rId143" Type="http://schemas.openxmlformats.org/officeDocument/2006/relationships/slide" Target="slides/slide136.xml"/><Relationship Id="rId144" Type="http://schemas.openxmlformats.org/officeDocument/2006/relationships/slide" Target="slides/slide137.xml"/><Relationship Id="rId145" Type="http://schemas.openxmlformats.org/officeDocument/2006/relationships/slide" Target="slides/slide138.xml"/><Relationship Id="rId146" Type="http://schemas.openxmlformats.org/officeDocument/2006/relationships/slide" Target="slides/slide139.xml"/><Relationship Id="rId147" Type="http://schemas.openxmlformats.org/officeDocument/2006/relationships/slide" Target="slides/slide140.xml"/><Relationship Id="rId148" Type="http://schemas.openxmlformats.org/officeDocument/2006/relationships/slide" Target="slides/slide141.xml"/><Relationship Id="rId149" Type="http://schemas.openxmlformats.org/officeDocument/2006/relationships/slide" Target="slides/slide142.xml"/><Relationship Id="rId150" Type="http://schemas.openxmlformats.org/officeDocument/2006/relationships/slide" Target="slides/slide143.xml"/><Relationship Id="rId151" Type="http://schemas.openxmlformats.org/officeDocument/2006/relationships/slide" Target="slides/slide144.xml"/><Relationship Id="rId152" Type="http://schemas.openxmlformats.org/officeDocument/2006/relationships/slide" Target="slides/slide145.xml"/><Relationship Id="rId153" Type="http://schemas.openxmlformats.org/officeDocument/2006/relationships/slide" Target="slides/slide146.xml"/><Relationship Id="rId154" Type="http://schemas.openxmlformats.org/officeDocument/2006/relationships/slide" Target="slides/slide147.xml"/><Relationship Id="rId155" Type="http://schemas.openxmlformats.org/officeDocument/2006/relationships/slide" Target="slides/slide148.xml"/><Relationship Id="rId156" Type="http://schemas.openxmlformats.org/officeDocument/2006/relationships/slide" Target="slides/slide149.xml"/><Relationship Id="rId157" Type="http://schemas.openxmlformats.org/officeDocument/2006/relationships/slide" Target="slides/slide150.xml"/><Relationship Id="rId158" Type="http://schemas.openxmlformats.org/officeDocument/2006/relationships/slide" Target="slides/slide151.xml"/><Relationship Id="rId159" Type="http://schemas.openxmlformats.org/officeDocument/2006/relationships/slide" Target="slides/slide152.xml"/><Relationship Id="rId160" Type="http://schemas.openxmlformats.org/officeDocument/2006/relationships/slide" Target="slides/slide153.xml"/><Relationship Id="rId161" Type="http://schemas.openxmlformats.org/officeDocument/2006/relationships/slide" Target="slides/slide154.xml"/><Relationship Id="rId162" Type="http://schemas.openxmlformats.org/officeDocument/2006/relationships/slide" Target="slides/slide155.xml"/><Relationship Id="rId163" Type="http://schemas.openxmlformats.org/officeDocument/2006/relationships/slide" Target="slides/slide156.xml"/><Relationship Id="rId164" Type="http://schemas.openxmlformats.org/officeDocument/2006/relationships/slide" Target="slides/slide157.xml"/><Relationship Id="rId165" Type="http://schemas.openxmlformats.org/officeDocument/2006/relationships/slide" Target="slides/slide158.xml"/><Relationship Id="rId166" Type="http://schemas.openxmlformats.org/officeDocument/2006/relationships/slide" Target="slides/slide159.xml"/><Relationship Id="rId167" Type="http://schemas.openxmlformats.org/officeDocument/2006/relationships/slide" Target="slides/slide160.xml"/><Relationship Id="rId168" Type="http://schemas.openxmlformats.org/officeDocument/2006/relationships/slide" Target="slides/slide161.xml"/><Relationship Id="rId169" Type="http://schemas.openxmlformats.org/officeDocument/2006/relationships/slide" Target="slides/slide162.xml"/><Relationship Id="rId170" Type="http://schemas.openxmlformats.org/officeDocument/2006/relationships/slide" Target="slides/slide163.xml"/><Relationship Id="rId171" Type="http://schemas.openxmlformats.org/officeDocument/2006/relationships/slide" Target="slides/slide164.xml"/><Relationship Id="rId172" Type="http://schemas.openxmlformats.org/officeDocument/2006/relationships/slide" Target="slides/slide165.xml"/><Relationship Id="rId173" Type="http://schemas.openxmlformats.org/officeDocument/2006/relationships/slide" Target="slides/slide166.xml"/><Relationship Id="rId174" Type="http://schemas.openxmlformats.org/officeDocument/2006/relationships/slide" Target="slides/slide167.xml"/><Relationship Id="rId175" Type="http://schemas.openxmlformats.org/officeDocument/2006/relationships/slide" Target="slides/slide168.xml"/><Relationship Id="rId176" Type="http://schemas.openxmlformats.org/officeDocument/2006/relationships/slide" Target="slides/slide169.xml"/><Relationship Id="rId177" Type="http://schemas.openxmlformats.org/officeDocument/2006/relationships/slide" Target="slides/slide170.xml"/><Relationship Id="rId178" Type="http://schemas.openxmlformats.org/officeDocument/2006/relationships/slide" Target="slides/slide171.xml"/><Relationship Id="rId179" Type="http://schemas.openxmlformats.org/officeDocument/2006/relationships/slide" Target="slides/slide172.xml"/><Relationship Id="rId180" Type="http://schemas.openxmlformats.org/officeDocument/2006/relationships/slide" Target="slides/slide173.xml"/><Relationship Id="rId181" Type="http://schemas.openxmlformats.org/officeDocument/2006/relationships/slide" Target="slides/slide174.xml"/><Relationship Id="rId182" Type="http://schemas.openxmlformats.org/officeDocument/2006/relationships/slide" Target="slides/slide175.xml"/><Relationship Id="rId183" Type="http://schemas.openxmlformats.org/officeDocument/2006/relationships/slide" Target="slides/slide176.xml"/><Relationship Id="rId184" Type="http://schemas.openxmlformats.org/officeDocument/2006/relationships/slide" Target="slides/slide177.xml"/><Relationship Id="rId185" Type="http://schemas.openxmlformats.org/officeDocument/2006/relationships/slide" Target="slides/slide178.xml"/><Relationship Id="rId186" Type="http://schemas.openxmlformats.org/officeDocument/2006/relationships/slide" Target="slides/slide179.xml"/><Relationship Id="rId187" Type="http://schemas.openxmlformats.org/officeDocument/2006/relationships/slide" Target="slides/slide180.xml"/><Relationship Id="rId188" Type="http://schemas.openxmlformats.org/officeDocument/2006/relationships/slide" Target="slides/slide18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6" name="Shape 17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</Relationships>
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</Relationships>
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</Relationships>
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</Relationships>
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</Relationships>
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</Relationships>
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</Relationships>
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</Relationships>
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62.xml"/><Relationship Id="rId2" Type="http://schemas.openxmlformats.org/officeDocument/2006/relationships/notesMaster" Target="../notesMasters/notesMaster1.xml"/></Relationships>
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80.xml"/><Relationship Id="rId2" Type="http://schemas.openxmlformats.org/officeDocument/2006/relationships/notesMaster" Target="../notesMasters/notesMaster1.xml"/></Relationships>
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81.xml"/><Relationship Id="rId2" Type="http://schemas.openxmlformats.org/officeDocument/2006/relationships/notesMaster" Target="../notesMasters/notesMaster1.xml"/></Relationships>
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91.xml"/><Relationship Id="rId2" Type="http://schemas.openxmlformats.org/officeDocument/2006/relationships/notesMaster" Target="../notesMasters/notesMaster1.xml"/></Relationships>
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93.xml"/><Relationship Id="rId2" Type="http://schemas.openxmlformats.org/officeDocument/2006/relationships/notesMaster" Target="../notesMasters/notesMaster1.xml"/></Relationships>
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95.xml"/><Relationship Id="rId2" Type="http://schemas.openxmlformats.org/officeDocument/2006/relationships/notesMaster" Target="../notesMasters/notesMaster1.xml"/></Relationships>
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96.xml"/><Relationship Id="rId2" Type="http://schemas.openxmlformats.org/officeDocument/2006/relationships/notesMaster" Target="../notesMasters/notesMaster1.xml"/></Relationships>
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97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98.xml"/><Relationship Id="rId2" Type="http://schemas.openxmlformats.org/officeDocument/2006/relationships/notesMaster" Target="../notesMasters/notesMaster1.xml"/></Relationships>
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99.xml"/><Relationship Id="rId2" Type="http://schemas.openxmlformats.org/officeDocument/2006/relationships/notesMaster" Target="../notesMasters/notesMaster1.xml"/></Relationships>
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100.xml"/><Relationship Id="rId2" Type="http://schemas.openxmlformats.org/officeDocument/2006/relationships/notesMaster" Target="../notesMasters/notesMaster1.xml"/></Relationships>
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101.xml"/><Relationship Id="rId2" Type="http://schemas.openxmlformats.org/officeDocument/2006/relationships/notesMaster" Target="../notesMasters/notesMaster1.xml"/></Relationships>
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102.xml"/><Relationship Id="rId2" Type="http://schemas.openxmlformats.org/officeDocument/2006/relationships/notesMaster" Target="../notesMasters/notesMaster1.xml"/></Relationships>
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103.xml"/><Relationship Id="rId2" Type="http://schemas.openxmlformats.org/officeDocument/2006/relationships/notesMaster" Target="../notesMasters/notesMaster1.xml"/></Relationships>
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104.xml"/><Relationship Id="rId2" Type="http://schemas.openxmlformats.org/officeDocument/2006/relationships/notesMaster" Target="../notesMasters/notesMaster1.xml"/></Relationships>
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105.xml"/><Relationship Id="rId2" Type="http://schemas.openxmlformats.org/officeDocument/2006/relationships/notesMaster" Target="../notesMasters/notesMaster1.xml"/></Relationships>
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135.xml"/><Relationship Id="rId2" Type="http://schemas.openxmlformats.org/officeDocument/2006/relationships/notesMaster" Target="../notesMasters/notesMaster1.xml"/></Relationships>
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137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138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www.flickr.com/photos/nineinchnails/2997970466/" TargetMode="External"/><Relationship Id="rId4" Type="http://schemas.openxmlformats.org/officeDocument/2006/relationships/hyperlink" Target="https://www.flickr.com/photos/nineinchnails/2997970974/" TargetMode="External"/><Relationship Id="rId5" Type="http://schemas.openxmlformats.org/officeDocument/2006/relationships/hyperlink" Target="https://www.flickr.com/photos/nineinchnails/2739752862/" TargetMode="External"/><Relationship Id="rId6" Type="http://schemas.openxmlformats.org/officeDocument/2006/relationships/hyperlink" Target="https://www.flickr.com/photos/nineinchnails/2738913701/" TargetMode="External"/></Relationships>
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173.xml"/><Relationship Id="rId2" Type="http://schemas.openxmlformats.org/officeDocument/2006/relationships/notesMaster" Target="../notesMasters/notesMaster1.xml"/></Relationships>
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180.xml"/><Relationship Id="rId2" Type="http://schemas.openxmlformats.org/officeDocument/2006/relationships/notesMaster" Target="../notesMasters/notesMaster1.xml"/></Relationships>
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181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4" name="Shape 18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https://www.flickr.com/photos/nineinchnails/2738980841/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8" name="Shape 2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https://www.flickr.com/photos/nineinchnails/3639160537/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7" name="Shape 2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https://www.flickr.com/photos/nineinchnails/3639160537/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3" name="Shape 3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https://www.flickr.com/photos/nineinchnails/3572799825/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6" name="Shape 3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https://www.flickr.com/photos/nineinchnails/3639160537/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6" name="Shape 3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https://www.flickr.com/photos/nineinchnails/3639160537/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0" name="Shape 4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https://www.flickr.com/photos/nineinchnails/3639938714/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9" name="Shape 4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https://www.flickr.com/photos/nineinchnails/3639113025/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5" name="Shape 4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https://www.flickr.com/photos/nineinchnails/3032772287/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1" name="Shape 4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https://www.flickr.com/photos/nineinchnails/2739834768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7" name="Shape 4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https://www.flickr.com/photos/nineinchnails/3573642602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2" name="Shape 1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https://www.flickr.com/photos/nineinchnails/3639150601/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3" name="Shape 4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https://www.flickr.com/photos/nineinchnails/3212245282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1" name="Shape 4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https://www.flickr.com/photos/nineinchnails/3573605580/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0" name="Shape 4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https://www.flickr.com/photos/nineinchnails/3211397961/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9" name="Shape 4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https://www.flickr.com/photos/nineinchnails/2827641506/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8" name="Shape 4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https://www.flickr.com/photos/nineinchnails/2827641506/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7" name="Shape 4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https://www.flickr.com/photos/nineinchnails/2827641506/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6" name="Shape 4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https://www.flickr.com/photos/nineinchnails/2768600347/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5" name="Shape 4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https://www.flickr.com/photos/nineinchnails/2768600347/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04" name="Shape 5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https://www.flickr.com/photos/nineinchnails/2768600347/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3" name="Shape 5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https://www.flickr.com/photos/nineinchnails/2768600347/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5" name="Shape 2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https://www.flickr.com/photos/nineinchnails/3573650628/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2" name="Shape 5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https://www.flickr.com/photos/nineinchnails/2768600347/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1" name="Shape 53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https://www.flickr.com/photos/nineinchnails/2768600347/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40" name="Shape 5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https://www.flickr.com/photos/nineinchnails/2768600347/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13" name="Shape 6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https://www.flickr.com/photos/nineinchnails/2768600347/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23" name="Shape 6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https://www.flickr.com/photos/nineinchnails/2768600347/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60" name="Shape 6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https://www.flickr.com/photos/nineinchnails/2997174649/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69" name="Shape 6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https://www.flickr.com/photos/nineinchnails/10722216364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6" name="Shape 6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https://www.flickr.com/photos/nineinchnails/3572822083/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2" name="Shape 6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https://www.flickr.com/photos/nineinchnails/10722275244/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8" name="Shape 6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https://www.flickr.com/photos/nineinchnails/10722195315/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4" name="Shape 2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https://www.flickr.com/photos/nineinchnails/3573650014/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4" name="Shape 6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https://www.flickr.com/photos/nineinchnails/10722461283/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03" name="Shape 7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https://www.flickr.com/photos/nineinchnails/10722293856/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12" name="Shape 7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https://www.flickr.com/photos/nineinchnails/10722293856/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21" name="Shape 7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https://www.flickr.com/photos/nineinchnails/10722293856/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30" name="Shape 7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https://www.flickr.com/photos/nineinchnails/2738931283/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39" name="Shape 73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https://www.flickr.com/photos/nineinchnails/2739771096/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48" name="Shape 7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https://www.flickr.com/photos/nineinchnails/2826802685/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7" name="Shape 7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https://www.flickr.com/photos/nineinchnails/3202016537/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Shape 93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33" name="Shape 9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https://www.flickr.com/photos/nineinchnails/2738948949/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41" name="Shape 9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https://www.flickr.com/photos/nineinchnails/3032765125/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3" name="Shape 2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https://www.flickr.com/photos/nineinchnails/3573650014/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Shape 95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54" name="Shape 95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3" invalidUrl="" action="" tgtFrame="" tooltip="" history="1" highlightClick="0" endSnd="0"/>
              </a:rPr>
              <a:t>https://www.flickr.com/photos/nineinchnails/2997970466/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https://www.flickr.com/photos/nineinchnails/2997970974/</a:t>
            </a:r>
          </a:p>
          <a:p>
            <a:pPr/>
            <a:r>
              <a:rPr u="sng">
                <a:hlinkClick r:id="rId5" invalidUrl="" action="" tgtFrame="" tooltip="" history="1" highlightClick="0" endSnd="0"/>
              </a:rPr>
              <a:t>https://www.flickr.com/photos/nineinchnails/2739752862/</a:t>
            </a:r>
          </a:p>
          <a:p>
            <a:pPr/>
            <a:r>
              <a:rPr u="sng">
                <a:hlinkClick r:id="rId6" invalidUrl="" action="" tgtFrame="" tooltip="" history="1" highlightClick="0" endSnd="0"/>
              </a:rPr>
              <a:t>https://www.flickr.com/photos/nineinchnails/2738913701/</a:t>
            </a:r>
          </a:p>
          <a:p>
            <a:pPr/>
            <a:r>
              <a:t>https://www.flickr.com/photos/nineinchnails/2997202615/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Shape 11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63" name="Shape 11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https://www.flickr.com/photos/nineinchnails/3017100564/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Shape 11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89" name="Shape 11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https://www.flickr.com/photos/nineinchnails/7376287862/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Shape 11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99" name="Shape 11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https://www.flickr.com/photos/nineinchnails/3639141695/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2" name="Shape 2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https://www.flickr.com/photos/nineinchnails/3573650014/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1" name="Shape 2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https://www.flickr.com/photos/nineinchnails/10722222236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0" name="Shape 2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https://www.flickr.com/photos/nineinchnails/10722222236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9" name="Shape 2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https://www.flickr.com/photos/nineinchnails/3639160537/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19200" y="11986162"/>
            <a:ext cx="21945599" cy="60579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29" sz="3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 sz="128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19200" y="7567579"/>
            <a:ext cx="21945600" cy="225059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de and Photo">
    <p:bg>
      <p:bgPr>
        <a:solidFill>
          <a:srgbClr val="E6EB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The Fragile Bold Caps"/>
                <a:ea typeface="The Fragile Bold Caps"/>
                <a:cs typeface="The Fragile Bold Caps"/>
                <a:sym typeface="The Fragile Bold Caps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101" name="Body Level One…"/>
          <p:cNvSpPr txBox="1"/>
          <p:nvPr>
            <p:ph type="body" idx="1" hasCustomPrompt="1"/>
          </p:nvPr>
        </p:nvSpPr>
        <p:spPr>
          <a:xfrm>
            <a:off x="8255000" y="3243353"/>
            <a:ext cx="16764000" cy="10366508"/>
          </a:xfrm>
          <a:prstGeom prst="rect">
            <a:avLst/>
          </a:prstGeom>
        </p:spPr>
        <p:txBody>
          <a:bodyPr/>
          <a:lstStyle>
            <a:lvl1pPr marL="0" indent="0" defTabSz="2438400">
              <a:lnSpc>
                <a:spcPct val="120000"/>
              </a:lnSpc>
              <a:spcBef>
                <a:spcPts val="0"/>
              </a:spcBef>
              <a:buSzTx/>
              <a:buNone/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indent="457200" defTabSz="2438400">
              <a:lnSpc>
                <a:spcPct val="120000"/>
              </a:lnSpc>
              <a:spcBef>
                <a:spcPts val="0"/>
              </a:spcBef>
              <a:buSzTx/>
              <a:buNone/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indent="914400" defTabSz="2438400">
              <a:lnSpc>
                <a:spcPct val="120000"/>
              </a:lnSpc>
              <a:spcBef>
                <a:spcPts val="0"/>
              </a:spcBef>
              <a:buSzTx/>
              <a:buNone/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indent="1371600" defTabSz="2438400">
              <a:lnSpc>
                <a:spcPct val="120000"/>
              </a:lnSpc>
              <a:spcBef>
                <a:spcPts val="0"/>
              </a:spcBef>
              <a:buSzTx/>
              <a:buNone/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indent="1828800" defTabSz="2438400">
              <a:lnSpc>
                <a:spcPct val="120000"/>
              </a:lnSpc>
              <a:spcBef>
                <a:spcPts val="0"/>
              </a:spcBef>
              <a:buSzTx/>
              <a:buNone/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grpSp>
        <p:nvGrpSpPr>
          <p:cNvPr id="104" name="Group"/>
          <p:cNvGrpSpPr/>
          <p:nvPr/>
        </p:nvGrpSpPr>
        <p:grpSpPr>
          <a:xfrm>
            <a:off x="18530544" y="12492418"/>
            <a:ext cx="3517872" cy="1612901"/>
            <a:chOff x="0" y="0"/>
            <a:chExt cx="3517870" cy="1612900"/>
          </a:xfrm>
        </p:grpSpPr>
        <p:pic>
          <p:nvPicPr>
            <p:cNvPr id="102" name="twitter-2012-positive.pdf" descr="twitter-2012-positiv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41473" cy="685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3" name="@kevin_j_m"/>
            <p:cNvSpPr/>
            <p:nvPr/>
          </p:nvSpPr>
          <p:spPr>
            <a:xfrm>
              <a:off x="2247870" y="3429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>
                  <a:latin typeface="Wretched"/>
                  <a:ea typeface="Wretched"/>
                  <a:cs typeface="Wretched"/>
                  <a:sym typeface="Wretched"/>
                </a:defRPr>
              </a:lvl1pPr>
            </a:lstStyle>
            <a:p>
              <a:pPr/>
              <a:r>
                <a:t>@kevin_j_m</a:t>
              </a:r>
            </a:p>
          </p:txBody>
        </p:sp>
      </p:grpSp>
      <p:sp>
        <p:nvSpPr>
          <p:cNvPr id="105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Agenda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13" name="Body Level One…"/>
          <p:cNvSpPr txBox="1"/>
          <p:nvPr>
            <p:ph type="body" idx="1" hasCustomPrompt="1"/>
          </p:nvPr>
        </p:nvSpPr>
        <p:spPr>
          <a:xfrm>
            <a:off x="1219200" y="4013200"/>
            <a:ext cx="21945600" cy="838554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4572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9144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13716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18288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4" name="Agenda Subtitle"/>
          <p:cNvSpPr txBox="1"/>
          <p:nvPr>
            <p:ph type="body" sz="quarter" idx="21" hasCustomPrompt="1"/>
          </p:nvPr>
        </p:nvSpPr>
        <p:spPr>
          <a:xfrm>
            <a:off x="1219200" y="2387115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115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solidFill>
          <a:srgbClr val="E6EB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Body Level One…"/>
          <p:cNvSpPr txBox="1"/>
          <p:nvPr>
            <p:ph type="body" idx="1" hasCustomPrompt="1"/>
          </p:nvPr>
        </p:nvSpPr>
        <p:spPr>
          <a:xfrm>
            <a:off x="1219200" y="3251200"/>
            <a:ext cx="21945600" cy="66040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grpSp>
        <p:nvGrpSpPr>
          <p:cNvPr id="125" name="Group"/>
          <p:cNvGrpSpPr/>
          <p:nvPr/>
        </p:nvGrpSpPr>
        <p:grpSpPr>
          <a:xfrm>
            <a:off x="18530544" y="12492418"/>
            <a:ext cx="3517872" cy="1612901"/>
            <a:chOff x="0" y="0"/>
            <a:chExt cx="3517870" cy="1612900"/>
          </a:xfrm>
        </p:grpSpPr>
        <p:pic>
          <p:nvPicPr>
            <p:cNvPr id="123" name="twitter-2012-positive.pdf" descr="twitter-2012-positiv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41473" cy="685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4" name="@kevin_j_m"/>
            <p:cNvSpPr/>
            <p:nvPr/>
          </p:nvSpPr>
          <p:spPr>
            <a:xfrm>
              <a:off x="2247870" y="3429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>
                  <a:latin typeface="Wretched"/>
                  <a:ea typeface="Wretched"/>
                  <a:cs typeface="Wretched"/>
                  <a:sym typeface="Wretched"/>
                </a:defRPr>
              </a:lvl1pPr>
            </a:lstStyle>
            <a:p>
              <a:pPr/>
              <a:r>
                <a:t>@kevin_j_m</a:t>
              </a:r>
            </a:p>
          </p:txBody>
        </p:sp>
      </p:grpSp>
      <p:sp>
        <p:nvSpPr>
          <p:cNvPr id="1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solidFill>
          <a:srgbClr val="E6EB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Fact information"/>
          <p:cNvSpPr txBox="1"/>
          <p:nvPr>
            <p:ph type="body" sz="quarter" idx="21" hasCustomPrompt="1"/>
          </p:nvPr>
        </p:nvSpPr>
        <p:spPr>
          <a:xfrm>
            <a:off x="1219200" y="8462239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34" name="Body Level One…"/>
          <p:cNvSpPr txBox="1"/>
          <p:nvPr>
            <p:ph type="body" sz="half" idx="1" hasCustomPrompt="1"/>
          </p:nvPr>
        </p:nvSpPr>
        <p:spPr>
          <a:xfrm>
            <a:off x="1219200" y="4214484"/>
            <a:ext cx="21945600" cy="4269708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The Fragile Bold Caps"/>
                <a:ea typeface="The Fragile Bold Caps"/>
                <a:cs typeface="The Fragile Bold Caps"/>
                <a:sym typeface="The Fragile Bold Caps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The Fragile Bold Caps"/>
                <a:ea typeface="The Fragile Bold Caps"/>
                <a:cs typeface="The Fragile Bold Caps"/>
                <a:sym typeface="The Fragile Bold Caps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The Fragile Bold Caps"/>
                <a:ea typeface="The Fragile Bold Caps"/>
                <a:cs typeface="The Fragile Bold Caps"/>
                <a:sym typeface="The Fragile Bold Caps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The Fragile Bold Caps"/>
                <a:ea typeface="The Fragile Bold Caps"/>
                <a:cs typeface="The Fragile Bold Caps"/>
                <a:sym typeface="The Fragile Bold Caps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The Fragile Bold Caps"/>
                <a:ea typeface="The Fragile Bold Caps"/>
                <a:cs typeface="The Fragile Bold Caps"/>
                <a:sym typeface="The Fragile Bold Caps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Attribution"/>
          <p:cNvSpPr txBox="1"/>
          <p:nvPr>
            <p:ph type="body" sz="quarter" idx="21" hasCustomPrompt="1"/>
          </p:nvPr>
        </p:nvSpPr>
        <p:spPr>
          <a:xfrm>
            <a:off x="1219200" y="11100053"/>
            <a:ext cx="21945602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43" name="Body Level One…"/>
          <p:cNvSpPr txBox="1"/>
          <p:nvPr>
            <p:ph type="body" sz="half" idx="1" hasCustomPrompt="1"/>
          </p:nvPr>
        </p:nvSpPr>
        <p:spPr>
          <a:xfrm>
            <a:off x="1219200" y="4178300"/>
            <a:ext cx="21945600" cy="4416425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4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941297804_1296x1457.jpg"/>
          <p:cNvSpPr/>
          <p:nvPr>
            <p:ph type="pic" sz="quarter" idx="21"/>
          </p:nvPr>
        </p:nvSpPr>
        <p:spPr>
          <a:xfrm>
            <a:off x="15744825" y="5581752"/>
            <a:ext cx="7365408" cy="8280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2" name="915009552_2264x1509.jpg"/>
          <p:cNvSpPr/>
          <p:nvPr>
            <p:ph type="pic" sz="quarter" idx="22"/>
          </p:nvPr>
        </p:nvSpPr>
        <p:spPr>
          <a:xfrm>
            <a:off x="15363825" y="1270000"/>
            <a:ext cx="8115300" cy="54090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3" name="740519873_3318x2212.jpg"/>
          <p:cNvSpPr/>
          <p:nvPr>
            <p:ph type="pic" idx="23"/>
          </p:nvPr>
        </p:nvSpPr>
        <p:spPr>
          <a:xfrm>
            <a:off x="-635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4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740519873_3318x2212.jpg"/>
          <p:cNvSpPr/>
          <p:nvPr>
            <p:ph type="pic" idx="21"/>
          </p:nvPr>
        </p:nvSpPr>
        <p:spPr>
          <a:xfrm>
            <a:off x="1270000" y="-423334"/>
            <a:ext cx="21844000" cy="14562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62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740519873_3318x2212.jp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 sz="128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19200" y="7569200"/>
            <a:ext cx="21945600" cy="22521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Author and Date"/>
          <p:cNvSpPr txBox="1"/>
          <p:nvPr>
            <p:ph type="body" sz="quarter" idx="22" hasCustomPrompt="1"/>
          </p:nvPr>
        </p:nvSpPr>
        <p:spPr>
          <a:xfrm>
            <a:off x="1219200" y="11988800"/>
            <a:ext cx="21945602" cy="60579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29" sz="30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15495" y="4585102"/>
            <a:ext cx="9757338" cy="2540001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Image"/>
          <p:cNvSpPr/>
          <p:nvPr>
            <p:ph type="pic" idx="21"/>
          </p:nvPr>
        </p:nvSpPr>
        <p:spPr>
          <a:xfrm>
            <a:off x="9283700" y="1270000"/>
            <a:ext cx="167513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19200" y="7016750"/>
            <a:ext cx="9753600" cy="5416550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Slide Subtitle"/>
          <p:cNvSpPr txBox="1"/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1219200" y="4013200"/>
            <a:ext cx="21945600" cy="8487148"/>
          </a:xfrm>
          <a:prstGeom prst="rect">
            <a:avLst/>
          </a:prstGeom>
        </p:spPr>
        <p:txBody>
          <a:bodyPr numCol="2" spcCol="2558384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Image"/>
          <p:cNvSpPr/>
          <p:nvPr>
            <p:ph type="pic" idx="21"/>
          </p:nvPr>
        </p:nvSpPr>
        <p:spPr>
          <a:xfrm>
            <a:off x="12192644" y="718588"/>
            <a:ext cx="10972801" cy="123296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2" name="Slide Subtitle"/>
          <p:cNvSpPr txBox="1"/>
          <p:nvPr>
            <p:ph type="body" sz="quarter" idx="22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3" name="Body Level One…"/>
          <p:cNvSpPr txBox="1"/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xfrm>
            <a:off x="1200403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19200" y="3242270"/>
            <a:ext cx="21945600" cy="6604001"/>
          </a:xfrm>
          <a:prstGeom prst="rect">
            <a:avLst/>
          </a:prstGeom>
        </p:spPr>
        <p:txBody>
          <a:bodyPr anchor="ctr"/>
          <a:lstStyle>
            <a:lvl1pPr>
              <a:defRPr spc="0" sz="12800"/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bg>
      <p:bgPr>
        <a:solidFill>
          <a:srgbClr val="E6EB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The Fragile Bold Caps"/>
                <a:ea typeface="The Fragile Bold Caps"/>
                <a:cs typeface="The Fragile Bold Caps"/>
                <a:sym typeface="The Fragile Bold Caps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de">
    <p:bg>
      <p:bgPr>
        <a:solidFill>
          <a:srgbClr val="E6EB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The Fragile Bold Caps"/>
                <a:ea typeface="The Fragile Bold Caps"/>
                <a:cs typeface="The Fragile Bold Caps"/>
                <a:sym typeface="The Fragile Bold Caps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89" name="Body Level One…"/>
          <p:cNvSpPr txBox="1"/>
          <p:nvPr>
            <p:ph type="body" idx="1" hasCustomPrompt="1"/>
          </p:nvPr>
        </p:nvSpPr>
        <p:spPr>
          <a:xfrm>
            <a:off x="1219200" y="3243353"/>
            <a:ext cx="21945600" cy="10366508"/>
          </a:xfrm>
          <a:prstGeom prst="rect">
            <a:avLst/>
          </a:prstGeom>
        </p:spPr>
        <p:txBody>
          <a:bodyPr/>
          <a:lstStyle>
            <a:lvl1pPr marL="0" indent="0" defTabSz="2438400">
              <a:lnSpc>
                <a:spcPct val="120000"/>
              </a:lnSpc>
              <a:spcBef>
                <a:spcPts val="0"/>
              </a:spcBef>
              <a:buSzTx/>
              <a:buNone/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indent="457200" defTabSz="2438400">
              <a:lnSpc>
                <a:spcPct val="120000"/>
              </a:lnSpc>
              <a:spcBef>
                <a:spcPts val="0"/>
              </a:spcBef>
              <a:buSzTx/>
              <a:buNone/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indent="914400" defTabSz="2438400">
              <a:lnSpc>
                <a:spcPct val="120000"/>
              </a:lnSpc>
              <a:spcBef>
                <a:spcPts val="0"/>
              </a:spcBef>
              <a:buSzTx/>
              <a:buNone/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indent="1371600" defTabSz="2438400">
              <a:lnSpc>
                <a:spcPct val="120000"/>
              </a:lnSpc>
              <a:spcBef>
                <a:spcPts val="0"/>
              </a:spcBef>
              <a:buSzTx/>
              <a:buNone/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indent="1828800" defTabSz="2438400">
              <a:lnSpc>
                <a:spcPct val="120000"/>
              </a:lnSpc>
              <a:spcBef>
                <a:spcPts val="0"/>
              </a:spcBef>
              <a:buSzTx/>
              <a:buNone/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grpSp>
        <p:nvGrpSpPr>
          <p:cNvPr id="92" name="Group"/>
          <p:cNvGrpSpPr/>
          <p:nvPr/>
        </p:nvGrpSpPr>
        <p:grpSpPr>
          <a:xfrm>
            <a:off x="18530544" y="12492418"/>
            <a:ext cx="3517872" cy="1612901"/>
            <a:chOff x="0" y="0"/>
            <a:chExt cx="3517870" cy="1612900"/>
          </a:xfrm>
        </p:grpSpPr>
        <p:pic>
          <p:nvPicPr>
            <p:cNvPr id="90" name="twitter-2012-positive.pdf" descr="twitter-2012-positiv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41473" cy="685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1" name="@kevin_j_m"/>
            <p:cNvSpPr/>
            <p:nvPr/>
          </p:nvSpPr>
          <p:spPr>
            <a:xfrm>
              <a:off x="2247870" y="3429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>
                  <a:latin typeface="Wretched"/>
                  <a:ea typeface="Wretched"/>
                  <a:cs typeface="Wretched"/>
                  <a:sym typeface="Wretched"/>
                </a:defRPr>
              </a:lvl1pPr>
            </a:lstStyle>
            <a:p>
              <a:pPr/>
              <a:r>
                <a:t>@kevin_j_m</a:t>
              </a:r>
            </a:p>
          </p:txBody>
        </p:sp>
      </p:grpSp>
      <p:sp>
        <p:nvSpPr>
          <p:cNvPr id="93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97689" y="12700000"/>
            <a:ext cx="388621" cy="42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lnSpc>
                <a:spcPct val="100000"/>
              </a:lnSpc>
              <a:defRPr sz="2000">
                <a:solidFill>
                  <a:srgbClr val="5E5E5E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5461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10922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16383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21844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27305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32766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38227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43688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49149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4.jpeg"/><Relationship Id="rId4" Type="http://schemas.openxmlformats.org/officeDocument/2006/relationships/image" Target="../media/image9.png"/><Relationship Id="rId5" Type="http://schemas.openxmlformats.org/officeDocument/2006/relationships/hyperlink" Target="https://www.flickr.com/photos/nineinchnails/10722293856/" TargetMode="External"/><Relationship Id="rId6" Type="http://schemas.openxmlformats.org/officeDocument/2006/relationships/hyperlink" Target="https://creativecommons.org/licenses/by-nc-sa/2.0/" TargetMode="External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.jpeg"/><Relationship Id="rId4" Type="http://schemas.openxmlformats.org/officeDocument/2006/relationships/image" Target="../media/image9.png"/><Relationship Id="rId5" Type="http://schemas.openxmlformats.org/officeDocument/2006/relationships/hyperlink" Target="https://www.flickr.com/photos/nineinchnails/10722293856/" TargetMode="External"/><Relationship Id="rId6" Type="http://schemas.openxmlformats.org/officeDocument/2006/relationships/hyperlink" Target="https://creativecommons.org/licenses/by-nc-sa/2.0/" TargetMode="External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jpeg"/><Relationship Id="rId4" Type="http://schemas.openxmlformats.org/officeDocument/2006/relationships/image" Target="../media/image10.png"/><Relationship Id="rId5" Type="http://schemas.openxmlformats.org/officeDocument/2006/relationships/hyperlink" Target="https://www.flickr.com/photos/nineinchnails/2738931283/" TargetMode="External"/><Relationship Id="rId6" Type="http://schemas.openxmlformats.org/officeDocument/2006/relationships/hyperlink" Target="https://creativecommons.org/licenses/by-nc-sa/2.0/" TargetMode="External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6.jpeg"/><Relationship Id="rId4" Type="http://schemas.openxmlformats.org/officeDocument/2006/relationships/image" Target="../media/image11.png"/><Relationship Id="rId5" Type="http://schemas.openxmlformats.org/officeDocument/2006/relationships/hyperlink" Target="https://www.flickr.com/photos/nineinchnails/2739771096/" TargetMode="External"/><Relationship Id="rId6" Type="http://schemas.openxmlformats.org/officeDocument/2006/relationships/hyperlink" Target="https://creativecommons.org/licenses/by-nc-sa/2.0/" TargetMode="External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7.jpeg"/><Relationship Id="rId4" Type="http://schemas.openxmlformats.org/officeDocument/2006/relationships/image" Target="../media/image12.png"/><Relationship Id="rId5" Type="http://schemas.openxmlformats.org/officeDocument/2006/relationships/hyperlink" Target="https://www.flickr.com/photos/nineinchnails/2826802685/" TargetMode="External"/><Relationship Id="rId6" Type="http://schemas.openxmlformats.org/officeDocument/2006/relationships/hyperlink" Target="https://creativecommons.org/licenses/by-nc-sa/2.0/" TargetMode="External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8.jpeg"/><Relationship Id="rId4" Type="http://schemas.openxmlformats.org/officeDocument/2006/relationships/image" Target="../media/image13.png"/><Relationship Id="rId5" Type="http://schemas.openxmlformats.org/officeDocument/2006/relationships/hyperlink" Target="https://www.flickr.com/photos/nineinchnails/3202016537/" TargetMode="External"/><Relationship Id="rId6" Type="http://schemas.openxmlformats.org/officeDocument/2006/relationships/hyperlink" Target="https://creativecommons.org/licenses/by-nc-sa/2.0/" TargetMode="External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9.jpeg"/><Relationship Id="rId4" Type="http://schemas.openxmlformats.org/officeDocument/2006/relationships/hyperlink" Target="https://www.flickr.com/photos/nineinchnails/2738948949/" TargetMode="External"/><Relationship Id="rId5" Type="http://schemas.openxmlformats.org/officeDocument/2006/relationships/hyperlink" Target="https://creativecommons.org/licenses/by-nc-sa/2.0/" TargetMode="External"/></Relationships>

</file>

<file path=ppt/slides/_rels/slide1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0.jpeg"/><Relationship Id="rId4" Type="http://schemas.openxmlformats.org/officeDocument/2006/relationships/hyperlink" Target="https://www.flickr.com/photos/nineinchnails/3032765125/" TargetMode="External"/><Relationship Id="rId5" Type="http://schemas.openxmlformats.org/officeDocument/2006/relationships/hyperlink" Target="https://creativecommons.org/licenses/by-nc-sa/2.0/" TargetMode="External"/></Relationships>

</file>

<file path=ppt/slides/_rels/slide1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1.jpeg"/><Relationship Id="rId4" Type="http://schemas.openxmlformats.org/officeDocument/2006/relationships/image" Target="../media/image32.jpeg"/><Relationship Id="rId5" Type="http://schemas.openxmlformats.org/officeDocument/2006/relationships/image" Target="../media/image33.jpeg"/><Relationship Id="rId6" Type="http://schemas.openxmlformats.org/officeDocument/2006/relationships/image" Target="../media/image34.jpeg"/><Relationship Id="rId7" Type="http://schemas.openxmlformats.org/officeDocument/2006/relationships/image" Target="../media/image35.jpeg"/><Relationship Id="rId8" Type="http://schemas.openxmlformats.org/officeDocument/2006/relationships/hyperlink" Target="https://www.flickr.com/photos/nineinchnails/2997970466/" TargetMode="External"/><Relationship Id="rId9" Type="http://schemas.openxmlformats.org/officeDocument/2006/relationships/hyperlink" Target="https://creativecommons.org/licenses/by-nc-sa/2.0/" TargetMode="External"/><Relationship Id="rId10" Type="http://schemas.openxmlformats.org/officeDocument/2006/relationships/hyperlink" Target="https://www.flickr.com/photos/nineinchnails/2738913701/" TargetMode="External"/><Relationship Id="rId11" Type="http://schemas.openxmlformats.org/officeDocument/2006/relationships/hyperlink" Target="https://www.flickr.com/photos/nineinchnails/2997202615/" TargetMode="External"/><Relationship Id="rId12" Type="http://schemas.openxmlformats.org/officeDocument/2006/relationships/hyperlink" Target="https://www.flickr.com/photos/nineinchnails/2997970974/" TargetMode="External"/><Relationship Id="rId13" Type="http://schemas.openxmlformats.org/officeDocument/2006/relationships/hyperlink" Target="https://www.flickr.com/photos/nineinchnails/2739752862/" TargetMode="External"/></Relationships>

</file>

<file path=ppt/slides/_rels/slide1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eg"/><Relationship Id="rId4" Type="http://schemas.openxmlformats.org/officeDocument/2006/relationships/hyperlink" Target="https://www.flickr.com/photos/nineinchnails/3573650628/" TargetMode="External"/><Relationship Id="rId5" Type="http://schemas.openxmlformats.org/officeDocument/2006/relationships/hyperlink" Target="https://creativecommons.org/licenses/by-nc-sa/2.0/" TargetMode="External"/></Relationships>

</file>

<file path=ppt/slides/_rels/slide1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eg"/><Relationship Id="rId4" Type="http://schemas.openxmlformats.org/officeDocument/2006/relationships/image" Target="../media/image2.png"/><Relationship Id="rId5" Type="http://schemas.openxmlformats.org/officeDocument/2006/relationships/hyperlink" Target="https://www.flickr.com/photos/nineinchnails/3573650014/" TargetMode="External"/><Relationship Id="rId6" Type="http://schemas.openxmlformats.org/officeDocument/2006/relationships/hyperlink" Target="https://creativecommons.org/licenses/by-nc-sa/2.0/" TargetMode="External"/></Relationships>

</file>

<file path=ppt/slides/_rels/slide1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6.jpeg"/><Relationship Id="rId4" Type="http://schemas.openxmlformats.org/officeDocument/2006/relationships/hyperlink" Target="https://www.flickr.com/photos/nineinchnails/3017100564/" TargetMode="External"/><Relationship Id="rId5" Type="http://schemas.openxmlformats.org/officeDocument/2006/relationships/hyperlink" Target="https://creativecommons.org/licenses/by-nc-sa/2.0/" TargetMode="External"/></Relationships>

</file>

<file path=ppt/slides/_rels/slide1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eg"/><Relationship Id="rId4" Type="http://schemas.openxmlformats.org/officeDocument/2006/relationships/image" Target="../media/image2.png"/><Relationship Id="rId5" Type="http://schemas.openxmlformats.org/officeDocument/2006/relationships/hyperlink" Target="https://www.flickr.com/photos/nineinchnails/3573650014/" TargetMode="External"/><Relationship Id="rId6" Type="http://schemas.openxmlformats.org/officeDocument/2006/relationships/hyperlink" Target="https://creativecommons.org/licenses/by-nc-sa/2.0/" TargetMode="External"/></Relationships>

</file>

<file path=ppt/slides/_rels/slide1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4.png"/><Relationship Id="rId4" Type="http://schemas.openxmlformats.org/officeDocument/2006/relationships/image" Target="../media/image37.jpeg"/><Relationship Id="rId5" Type="http://schemas.openxmlformats.org/officeDocument/2006/relationships/image" Target="../media/image15.png"/><Relationship Id="rId6" Type="http://schemas.openxmlformats.org/officeDocument/2006/relationships/hyperlink" Target="https://www.flickr.com/photos/nineinchnails/7376287862/" TargetMode="External"/><Relationship Id="rId7" Type="http://schemas.openxmlformats.org/officeDocument/2006/relationships/hyperlink" Target="https://creativecommons.org/licenses/by-nc-sa/2.0/" TargetMode="External"/></Relationships>

</file>

<file path=ppt/slides/_rels/slide1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8.jpeg"/><Relationship Id="rId4" Type="http://schemas.openxmlformats.org/officeDocument/2006/relationships/image" Target="../media/image16.png"/><Relationship Id="rId5" Type="http://schemas.openxmlformats.org/officeDocument/2006/relationships/image" Target="../media/image1.png"/><Relationship Id="rId6" Type="http://schemas.openxmlformats.org/officeDocument/2006/relationships/hyperlink" Target="http://kevinjmurphy.com/coverage" TargetMode="External"/><Relationship Id="rId7" Type="http://schemas.openxmlformats.org/officeDocument/2006/relationships/image" Target="../media/image14.png"/><Relationship Id="rId8" Type="http://schemas.openxmlformats.org/officeDocument/2006/relationships/hyperlink" Target="https://www.flickr.com/photos/nineinchnails/3639141695/" TargetMode="External"/><Relationship Id="rId9" Type="http://schemas.openxmlformats.org/officeDocument/2006/relationships/hyperlink" Target="https://creativecommons.org/licenses/by-nc-sa/2.0/" TargetMode="Externa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eg"/><Relationship Id="rId4" Type="http://schemas.openxmlformats.org/officeDocument/2006/relationships/image" Target="../media/image2.png"/><Relationship Id="rId5" Type="http://schemas.openxmlformats.org/officeDocument/2006/relationships/hyperlink" Target="https://www.flickr.com/photos/nineinchnails/3573650014/" TargetMode="External"/><Relationship Id="rId6" Type="http://schemas.openxmlformats.org/officeDocument/2006/relationships/hyperlink" Target="https://creativecommons.org/licenses/by-nc-sa/2.0/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Relationship Id="rId4" Type="http://schemas.openxmlformats.org/officeDocument/2006/relationships/hyperlink" Target="https://www.flickr.com/photos/nineinchnails/2738980841/" TargetMode="External"/><Relationship Id="rId5" Type="http://schemas.openxmlformats.org/officeDocument/2006/relationships/hyperlink" Target="https://creativecommons.org/licenses/by-nc-sa/2.0/" TargetMode="Externa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eg"/><Relationship Id="rId4" Type="http://schemas.openxmlformats.org/officeDocument/2006/relationships/image" Target="../media/image3.png"/><Relationship Id="rId5" Type="http://schemas.openxmlformats.org/officeDocument/2006/relationships/hyperlink" Target="https://www.flickr.com/photos/nineinchnails/10722222236/" TargetMode="External"/><Relationship Id="rId6" Type="http://schemas.openxmlformats.org/officeDocument/2006/relationships/hyperlink" Target="https://creativecommons.org/licenses/by-nc-sa/2.0/" TargetMode="Externa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eg"/><Relationship Id="rId4" Type="http://schemas.openxmlformats.org/officeDocument/2006/relationships/image" Target="../media/image3.png"/><Relationship Id="rId5" Type="http://schemas.openxmlformats.org/officeDocument/2006/relationships/hyperlink" Target="https://www.flickr.com/photos/nineinchnails/10722222236/" TargetMode="External"/><Relationship Id="rId6" Type="http://schemas.openxmlformats.org/officeDocument/2006/relationships/hyperlink" Target="https://creativecommons.org/licenses/by-nc-sa/2.0/" TargetMode="Externa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eg"/><Relationship Id="rId4" Type="http://schemas.openxmlformats.org/officeDocument/2006/relationships/image" Target="../media/image4.png"/><Relationship Id="rId5" Type="http://schemas.openxmlformats.org/officeDocument/2006/relationships/hyperlink" Target="https://www.flickr.com/photos/nineinchnails/3639160537/" TargetMode="External"/><Relationship Id="rId6" Type="http://schemas.openxmlformats.org/officeDocument/2006/relationships/hyperlink" Target="https://creativecommons.org/licenses/by-nc-sa/2.0/" TargetMode="Externa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eg"/><Relationship Id="rId4" Type="http://schemas.openxmlformats.org/officeDocument/2006/relationships/image" Target="../media/image4.png"/><Relationship Id="rId5" Type="http://schemas.openxmlformats.org/officeDocument/2006/relationships/hyperlink" Target="https://www.flickr.com/photos/nineinchnails/3639160537/" TargetMode="External"/><Relationship Id="rId6" Type="http://schemas.openxmlformats.org/officeDocument/2006/relationships/hyperlink" Target="https://creativecommons.org/licenses/by-nc-sa/2.0/" TargetMode="Externa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eg"/><Relationship Id="rId4" Type="http://schemas.openxmlformats.org/officeDocument/2006/relationships/image" Target="../media/image4.png"/><Relationship Id="rId5" Type="http://schemas.openxmlformats.org/officeDocument/2006/relationships/hyperlink" Target="https://www.flickr.com/photos/nineinchnails/3639160537/" TargetMode="External"/><Relationship Id="rId6" Type="http://schemas.openxmlformats.org/officeDocument/2006/relationships/hyperlink" Target="https://creativecommons.org/licenses/by-nc-sa/2.0/" TargetMode="Externa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eg"/><Relationship Id="rId4" Type="http://schemas.openxmlformats.org/officeDocument/2006/relationships/image" Target="../media/image5.png"/><Relationship Id="rId5" Type="http://schemas.openxmlformats.org/officeDocument/2006/relationships/hyperlink" Target="https://www.flickr.com/photos/nineinchnails/3572799825/" TargetMode="External"/><Relationship Id="rId6" Type="http://schemas.openxmlformats.org/officeDocument/2006/relationships/hyperlink" Target="https://creativecommons.org/licenses/by-nc-sa/2.0/" TargetMode="Externa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eg"/><Relationship Id="rId4" Type="http://schemas.openxmlformats.org/officeDocument/2006/relationships/image" Target="../media/image4.png"/><Relationship Id="rId5" Type="http://schemas.openxmlformats.org/officeDocument/2006/relationships/hyperlink" Target="https://www.flickr.com/photos/nineinchnails/3639160537/" TargetMode="External"/><Relationship Id="rId6" Type="http://schemas.openxmlformats.org/officeDocument/2006/relationships/hyperlink" Target="https://creativecommons.org/licenses/by-nc-sa/2.0/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Relationship Id="rId4" Type="http://schemas.openxmlformats.org/officeDocument/2006/relationships/hyperlink" Target="https://www.flickr.com/photos/nineinchnails/3639150601/" TargetMode="External"/><Relationship Id="rId5" Type="http://schemas.openxmlformats.org/officeDocument/2006/relationships/hyperlink" Target="https://creativecommons.org/licenses/by-nc-sa/2.0/" TargetMode="Externa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jpeg"/><Relationship Id="rId4" Type="http://schemas.openxmlformats.org/officeDocument/2006/relationships/image" Target="../media/image4.png"/><Relationship Id="rId5" Type="http://schemas.openxmlformats.org/officeDocument/2006/relationships/hyperlink" Target="https://www.flickr.com/photos/nineinchnails/3639160537/" TargetMode="External"/><Relationship Id="rId6" Type="http://schemas.openxmlformats.org/officeDocument/2006/relationships/hyperlink" Target="https://creativecommons.org/licenses/by-nc-sa/2.0/" TargetMode="Externa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eg"/><Relationship Id="rId4" Type="http://schemas.openxmlformats.org/officeDocument/2006/relationships/hyperlink" Target="https://www.flickr.com/photos/nineinchnails/3639938714/" TargetMode="External"/><Relationship Id="rId5" Type="http://schemas.openxmlformats.org/officeDocument/2006/relationships/hyperlink" Target="https://creativecommons.org/licenses/by-nc-sa/2.0/" TargetMode="Externa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eg"/><Relationship Id="rId4" Type="http://schemas.openxmlformats.org/officeDocument/2006/relationships/hyperlink" Target="https://www.flickr.com/photos/nineinchnails/3639113025/" TargetMode="External"/><Relationship Id="rId5" Type="http://schemas.openxmlformats.org/officeDocument/2006/relationships/hyperlink" Target="https://creativecommons.org/licenses/by-nc-sa/2.0/" TargetMode="Externa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jpeg"/><Relationship Id="rId4" Type="http://schemas.openxmlformats.org/officeDocument/2006/relationships/hyperlink" Target="https://www.flickr.com/photos/nineinchnails/3032772287/" TargetMode="External"/><Relationship Id="rId5" Type="http://schemas.openxmlformats.org/officeDocument/2006/relationships/hyperlink" Target="https://creativecommons.org/licenses/by-nc-sa/2.0/" TargetMode="Externa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jpeg"/><Relationship Id="rId4" Type="http://schemas.openxmlformats.org/officeDocument/2006/relationships/hyperlink" Target="https://www.flickr.com/photos/nineinchnails/2739834768" TargetMode="External"/><Relationship Id="rId5" Type="http://schemas.openxmlformats.org/officeDocument/2006/relationships/hyperlink" Target="https://creativecommons.org/licenses/by-nc-sa/2.0/" TargetMode="Externa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jpeg"/><Relationship Id="rId4" Type="http://schemas.openxmlformats.org/officeDocument/2006/relationships/hyperlink" Target="https://www.flickr.com/photos/nineinchnails/3573642602" TargetMode="External"/><Relationship Id="rId5" Type="http://schemas.openxmlformats.org/officeDocument/2006/relationships/hyperlink" Target="https://creativecommons.org/licenses/by-nc-sa/2.0/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jpeg"/><Relationship Id="rId4" Type="http://schemas.openxmlformats.org/officeDocument/2006/relationships/hyperlink" Target="https://www.flickr.com/photos/nineinchnails/3212245282" TargetMode="External"/><Relationship Id="rId5" Type="http://schemas.openxmlformats.org/officeDocument/2006/relationships/hyperlink" Target="https://creativecommons.org/licenses/by-nc-sa/2.0/" TargetMode="Externa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jpeg"/><Relationship Id="rId4" Type="http://schemas.openxmlformats.org/officeDocument/2006/relationships/hyperlink" Target="https://www.flickr.com/photos/nineinchnails/3573605580/" TargetMode="External"/><Relationship Id="rId5" Type="http://schemas.openxmlformats.org/officeDocument/2006/relationships/hyperlink" Target="https://creativecommons.org/licenses/by-nc-sa/2.0/" TargetMode="Externa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jpeg"/><Relationship Id="rId4" Type="http://schemas.openxmlformats.org/officeDocument/2006/relationships/image" Target="../media/image6.png"/><Relationship Id="rId5" Type="http://schemas.openxmlformats.org/officeDocument/2006/relationships/hyperlink" Target="https://www.flickr.com/photos/nineinchnails/3211397961/" TargetMode="External"/><Relationship Id="rId6" Type="http://schemas.openxmlformats.org/officeDocument/2006/relationships/hyperlink" Target="https://creativecommons.org/licenses/by-nc-sa/2.0/" TargetMode="Externa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jpeg"/><Relationship Id="rId4" Type="http://schemas.openxmlformats.org/officeDocument/2006/relationships/image" Target="../media/image7.png"/><Relationship Id="rId5" Type="http://schemas.openxmlformats.org/officeDocument/2006/relationships/hyperlink" Target="https://www.flickr.com/photos/nineinchnails/2827641506/" TargetMode="External"/><Relationship Id="rId6" Type="http://schemas.openxmlformats.org/officeDocument/2006/relationships/hyperlink" Target="https://creativecommons.org/licenses/by-nc-sa/2.0/" TargetMode="Externa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jpeg"/><Relationship Id="rId4" Type="http://schemas.openxmlformats.org/officeDocument/2006/relationships/image" Target="../media/image7.png"/><Relationship Id="rId5" Type="http://schemas.openxmlformats.org/officeDocument/2006/relationships/hyperlink" Target="https://www.flickr.com/photos/nineinchnails/2827641506/" TargetMode="External"/><Relationship Id="rId6" Type="http://schemas.openxmlformats.org/officeDocument/2006/relationships/hyperlink" Target="https://creativecommons.org/licenses/by-nc-sa/2.0/" TargetMode="Externa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jpeg"/><Relationship Id="rId4" Type="http://schemas.openxmlformats.org/officeDocument/2006/relationships/image" Target="../media/image7.png"/><Relationship Id="rId5" Type="http://schemas.openxmlformats.org/officeDocument/2006/relationships/hyperlink" Target="https://www.flickr.com/photos/nineinchnails/2827641506/" TargetMode="External"/><Relationship Id="rId6" Type="http://schemas.openxmlformats.org/officeDocument/2006/relationships/hyperlink" Target="https://creativecommons.org/licenses/by-nc-sa/2.0/" TargetMode="Externa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jpeg"/><Relationship Id="rId4" Type="http://schemas.openxmlformats.org/officeDocument/2006/relationships/image" Target="../media/image8.png"/><Relationship Id="rId5" Type="http://schemas.openxmlformats.org/officeDocument/2006/relationships/hyperlink" Target="https://www.flickr.com/photos/nineinchnails/2768600347/" TargetMode="External"/><Relationship Id="rId6" Type="http://schemas.openxmlformats.org/officeDocument/2006/relationships/hyperlink" Target="https://creativecommons.org/licenses/by-nc-sa/2.0/" TargetMode="Externa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jpeg"/><Relationship Id="rId4" Type="http://schemas.openxmlformats.org/officeDocument/2006/relationships/image" Target="../media/image8.png"/><Relationship Id="rId5" Type="http://schemas.openxmlformats.org/officeDocument/2006/relationships/hyperlink" Target="https://www.flickr.com/photos/nineinchnails/2768600347/" TargetMode="External"/><Relationship Id="rId6" Type="http://schemas.openxmlformats.org/officeDocument/2006/relationships/hyperlink" Target="https://creativecommons.org/licenses/by-nc-sa/2.0/" TargetMode="Externa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jpeg"/><Relationship Id="rId4" Type="http://schemas.openxmlformats.org/officeDocument/2006/relationships/image" Target="../media/image8.png"/><Relationship Id="rId5" Type="http://schemas.openxmlformats.org/officeDocument/2006/relationships/hyperlink" Target="https://www.flickr.com/photos/nineinchnails/2768600347/" TargetMode="External"/><Relationship Id="rId6" Type="http://schemas.openxmlformats.org/officeDocument/2006/relationships/hyperlink" Target="https://creativecommons.org/licenses/by-nc-sa/2.0/" TargetMode="Externa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jpeg"/><Relationship Id="rId4" Type="http://schemas.openxmlformats.org/officeDocument/2006/relationships/image" Target="../media/image8.png"/><Relationship Id="rId5" Type="http://schemas.openxmlformats.org/officeDocument/2006/relationships/hyperlink" Target="https://www.flickr.com/photos/nineinchnails/2768600347/" TargetMode="External"/><Relationship Id="rId6" Type="http://schemas.openxmlformats.org/officeDocument/2006/relationships/hyperlink" Target="https://creativecommons.org/licenses/by-nc-sa/2.0/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jpeg"/><Relationship Id="rId4" Type="http://schemas.openxmlformats.org/officeDocument/2006/relationships/image" Target="../media/image8.png"/><Relationship Id="rId5" Type="http://schemas.openxmlformats.org/officeDocument/2006/relationships/hyperlink" Target="https://www.flickr.com/photos/nineinchnails/2768600347/" TargetMode="External"/><Relationship Id="rId6" Type="http://schemas.openxmlformats.org/officeDocument/2006/relationships/hyperlink" Target="https://creativecommons.org/licenses/by-nc-sa/2.0/" TargetMode="Externa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jpeg"/><Relationship Id="rId4" Type="http://schemas.openxmlformats.org/officeDocument/2006/relationships/image" Target="../media/image8.png"/><Relationship Id="rId5" Type="http://schemas.openxmlformats.org/officeDocument/2006/relationships/hyperlink" Target="https://www.flickr.com/photos/nineinchnails/2768600347/" TargetMode="External"/><Relationship Id="rId6" Type="http://schemas.openxmlformats.org/officeDocument/2006/relationships/hyperlink" Target="https://creativecommons.org/licenses/by-nc-sa/2.0/" TargetMode="Externa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jpeg"/><Relationship Id="rId4" Type="http://schemas.openxmlformats.org/officeDocument/2006/relationships/image" Target="../media/image8.png"/><Relationship Id="rId5" Type="http://schemas.openxmlformats.org/officeDocument/2006/relationships/hyperlink" Target="https://www.flickr.com/photos/nineinchnails/2768600347/" TargetMode="External"/><Relationship Id="rId6" Type="http://schemas.openxmlformats.org/officeDocument/2006/relationships/hyperlink" Target="https://creativecommons.org/licenses/by-nc-sa/2.0/" TargetMode="Externa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jpeg"/><Relationship Id="rId4" Type="http://schemas.openxmlformats.org/officeDocument/2006/relationships/image" Target="../media/image8.png"/><Relationship Id="rId5" Type="http://schemas.openxmlformats.org/officeDocument/2006/relationships/hyperlink" Target="https://www.flickr.com/photos/nineinchnails/2768600347/" TargetMode="External"/><Relationship Id="rId6" Type="http://schemas.openxmlformats.org/officeDocument/2006/relationships/hyperlink" Target="https://creativecommons.org/licenses/by-nc-sa/2.0/" TargetMode="External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jpeg"/><Relationship Id="rId4" Type="http://schemas.openxmlformats.org/officeDocument/2006/relationships/image" Target="../media/image8.png"/><Relationship Id="rId5" Type="http://schemas.openxmlformats.org/officeDocument/2006/relationships/hyperlink" Target="https://www.flickr.com/photos/nineinchnails/2768600347/" TargetMode="External"/><Relationship Id="rId6" Type="http://schemas.openxmlformats.org/officeDocument/2006/relationships/hyperlink" Target="https://creativecommons.org/licenses/by-nc-sa/2.0/" TargetMode="External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jpeg"/><Relationship Id="rId4" Type="http://schemas.openxmlformats.org/officeDocument/2006/relationships/hyperlink" Target="https://www.flickr.com/photos/nineinchnails/2997174649/" TargetMode="External"/><Relationship Id="rId5" Type="http://schemas.openxmlformats.org/officeDocument/2006/relationships/hyperlink" Target="https://creativecommons.org/licenses/by-nc-sa/2.0/" TargetMode="External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jpeg"/><Relationship Id="rId4" Type="http://schemas.openxmlformats.org/officeDocument/2006/relationships/hyperlink" Target="https://www.flickr.com/photos/nineinchnails/10722216364" TargetMode="External"/><Relationship Id="rId5" Type="http://schemas.openxmlformats.org/officeDocument/2006/relationships/hyperlink" Target="https://creativecommons.org/licenses/by-nc-sa/2.0/" TargetMode="External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jpeg"/><Relationship Id="rId4" Type="http://schemas.openxmlformats.org/officeDocument/2006/relationships/hyperlink" Target="https://www.flickr.com/photos/nineinchnails/3572822083/" TargetMode="External"/><Relationship Id="rId5" Type="http://schemas.openxmlformats.org/officeDocument/2006/relationships/hyperlink" Target="https://creativecommons.org/licenses/by-nc-sa/2.0/" TargetMode="External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jpeg"/><Relationship Id="rId4" Type="http://schemas.openxmlformats.org/officeDocument/2006/relationships/hyperlink" Target="https://www.flickr.com/photos/nineinchnails/10722275244/" TargetMode="External"/><Relationship Id="rId5" Type="http://schemas.openxmlformats.org/officeDocument/2006/relationships/hyperlink" Target="https://creativecommons.org/licenses/by-nc-sa/2.0/" TargetMode="External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2.jpeg"/><Relationship Id="rId4" Type="http://schemas.openxmlformats.org/officeDocument/2006/relationships/hyperlink" Target="https://www.flickr.com/photos/nineinchnails/10722195315/" TargetMode="External"/><Relationship Id="rId5" Type="http://schemas.openxmlformats.org/officeDocument/2006/relationships/hyperlink" Target="https://creativecommons.org/licenses/by-nc-sa/2.0/" TargetMode="External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jpeg"/><Relationship Id="rId4" Type="http://schemas.openxmlformats.org/officeDocument/2006/relationships/hyperlink" Target="https://www.flickr.com/photos/nineinchnails/10722461283/" TargetMode="External"/><Relationship Id="rId5" Type="http://schemas.openxmlformats.org/officeDocument/2006/relationships/hyperlink" Target="https://creativecommons.org/licenses/by-nc-sa/2.0/" TargetMode="External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jpeg"/><Relationship Id="rId4" Type="http://schemas.openxmlformats.org/officeDocument/2006/relationships/image" Target="../media/image9.png"/><Relationship Id="rId5" Type="http://schemas.openxmlformats.org/officeDocument/2006/relationships/hyperlink" Target="https://www.flickr.com/photos/nineinchnails/10722293856/" TargetMode="External"/><Relationship Id="rId6" Type="http://schemas.openxmlformats.org/officeDocument/2006/relationships/hyperlink" Target="https://creativecommons.org/licenses/by-nc-sa/2.0/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6EB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Kevin Murphy"/>
          <p:cNvSpPr txBox="1"/>
          <p:nvPr>
            <p:ph type="body" idx="21"/>
          </p:nvPr>
        </p:nvSpPr>
        <p:spPr>
          <a:xfrm>
            <a:off x="1219200" y="11469882"/>
            <a:ext cx="21945599" cy="16382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Autofit/>
          </a:bodyPr>
          <a:lstStyle>
            <a:lvl1pPr>
              <a:defRPr spc="-100" sz="100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Kevin Murphy</a:t>
            </a:r>
          </a:p>
        </p:txBody>
      </p:sp>
      <p:sp>
        <p:nvSpPr>
          <p:cNvPr id="179" name="Enough Coverage To Beat The Band"/>
          <p:cNvSpPr txBox="1"/>
          <p:nvPr>
            <p:ph type="ctrTitle"/>
          </p:nvPr>
        </p:nvSpPr>
        <p:spPr>
          <a:xfrm>
            <a:off x="498955" y="3543300"/>
            <a:ext cx="23386090" cy="4647055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20000"/>
              </a:lnSpc>
              <a:defRPr>
                <a:latin typeface="The Fragile Bold Caps"/>
                <a:ea typeface="The Fragile Bold Caps"/>
                <a:cs typeface="The Fragile Bold Caps"/>
                <a:sym typeface="The Fragile Bold Caps"/>
              </a:defRPr>
            </a:pPr>
            <a:r>
              <a:t>Enough </a:t>
            </a:r>
            <a:r>
              <a:rPr>
                <a:solidFill>
                  <a:srgbClr val="B73529"/>
                </a:solidFill>
              </a:rPr>
              <a:t>Coverage</a:t>
            </a:r>
            <a:r>
              <a:t> To Beat The Band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etlist.add_song(TheLineBeginsToBlur.new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>
            <a:noAutofit/>
          </a:bodyPr>
          <a:lstStyle/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setlist.add_song(The</a:t>
            </a:r>
            <a:r>
              <a:rPr>
                <a:solidFill>
                  <a:srgbClr val="B73529"/>
                </a:solidFill>
              </a:rPr>
              <a:t>Line</a:t>
            </a:r>
            <a:r>
              <a:t>BeginsToBlur.new)</a:t>
            </a:r>
          </a:p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setlist.add_song(</a:t>
            </a:r>
            <a:r>
              <a:rPr>
                <a:solidFill>
                  <a:srgbClr val="B73529"/>
                </a:solidFill>
              </a:rPr>
              <a:t>One</a:t>
            </a:r>
            <a:r>
              <a:rPr baseline="-5999">
                <a:solidFill>
                  <a:srgbClr val="B73529"/>
                </a:solidFill>
              </a:rPr>
              <a:t>Shot</a:t>
            </a:r>
            <a:r>
              <a:t>WayToGetThere.new)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Various Methods Of Escap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67711">
              <a:defRPr spc="-78" sz="7812"/>
            </a:pPr>
            <a:r>
              <a:t>Various </a:t>
            </a:r>
            <a:r>
              <a:rPr>
                <a:solidFill>
                  <a:srgbClr val="B73529"/>
                </a:solidFill>
              </a:rPr>
              <a:t>Methods</a:t>
            </a:r>
            <a:r>
              <a:t> Of Escape</a:t>
            </a:r>
          </a:p>
        </p:txBody>
      </p:sp>
      <p:sp>
        <p:nvSpPr>
          <p:cNvPr id="706" name="class LightingControll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class LightingController</a:t>
            </a:r>
          </a:p>
          <a:p>
            <a:pPr/>
            <a:r>
              <a:t>  def trigger(note)</a:t>
            </a:r>
          </a:p>
          <a:p>
            <a:pPr/>
            <a:r>
              <a:t>    composition = note.lighting</a:t>
            </a:r>
          </a:p>
          <a:p>
            <a:pPr/>
          </a:p>
          <a:p>
            <a:pPr/>
            <a:r>
              <a:t>  </a:t>
            </a:r>
          </a:p>
          <a:p>
            <a:pPr/>
            <a:r>
              <a:t> </a:t>
            </a:r>
          </a:p>
          <a:p>
            <a:pPr/>
          </a:p>
          <a:p>
            <a:pPr/>
          </a:p>
          <a:p>
            <a:pPr/>
            <a:r>
              <a:t>  end</a:t>
            </a:r>
          </a:p>
          <a:p>
            <a:pPr/>
            <a:r>
              <a:t>end</a:t>
            </a:r>
          </a:p>
        </p:txBody>
      </p:sp>
      <p:grpSp>
        <p:nvGrpSpPr>
          <p:cNvPr id="709" name="lighting_controller_mix.jpg"/>
          <p:cNvGrpSpPr/>
          <p:nvPr/>
        </p:nvGrpSpPr>
        <p:grpSpPr>
          <a:xfrm>
            <a:off x="-266700" y="3289300"/>
            <a:ext cx="7718453" cy="10752051"/>
            <a:chOff x="0" y="0"/>
            <a:chExt cx="7718452" cy="10752049"/>
          </a:xfrm>
        </p:grpSpPr>
        <p:pic>
          <p:nvPicPr>
            <p:cNvPr id="708" name="lighting_controller_mix.jpg" descr="lighting_controller_mix.jpg"/>
            <p:cNvPicPr>
              <a:picLocks noChangeAspect="1"/>
            </p:cNvPicPr>
            <p:nvPr/>
          </p:nvPicPr>
          <p:blipFill>
            <a:blip r:embed="rId3">
              <a:alphaModFix amt="50000"/>
              <a:extLst/>
            </a:blip>
            <a:srcRect l="22108" t="24334" r="0" b="2521"/>
            <a:stretch>
              <a:fillRect/>
            </a:stretch>
          </p:blipFill>
          <p:spPr>
            <a:xfrm>
              <a:off x="177800" y="177800"/>
              <a:ext cx="7362853" cy="1037105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07" name="lighting_controller_mix.jpg" descr="lighting_controller_mix.jpg"/>
            <p:cNvPicPr>
              <a:picLocks noChangeAspect="0"/>
            </p:cNvPicPr>
            <p:nvPr/>
          </p:nvPicPr>
          <p:blipFill>
            <a:blip r:embed="rId4">
              <a:alphaModFix amt="50000"/>
              <a:extLst/>
            </a:blip>
            <a:stretch>
              <a:fillRect/>
            </a:stretch>
          </p:blipFill>
          <p:spPr>
            <a:xfrm>
              <a:off x="0" y="0"/>
              <a:ext cx="7718453" cy="10752051"/>
            </a:xfrm>
            <a:prstGeom prst="rect">
              <a:avLst/>
            </a:prstGeom>
            <a:effectLst/>
          </p:spPr>
        </p:pic>
      </p:grpSp>
      <p:sp>
        <p:nvSpPr>
          <p:cNvPr id="710" name="Nine Inch Nails                             CC BY-NC-SA 2.0"/>
          <p:cNvSpPr txBox="1"/>
          <p:nvPr/>
        </p:nvSpPr>
        <p:spPr>
          <a:xfrm>
            <a:off x="127000" y="2781300"/>
            <a:ext cx="722971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5" invalidUrl="" action="" tgtFrame="" tooltip="" history="1" highlightClick="0" endSnd="0"/>
              </a:rPr>
              <a:t>Nine Inch Nails</a:t>
            </a:r>
            <a:r>
              <a:t>                             </a:t>
            </a:r>
            <a:r>
              <a:rPr u="sng">
                <a:hlinkClick r:id="rId6" invalidUrl="" action="" tgtFrame="" tooltip="" history="1" highlightClick="0" endSnd="0"/>
              </a:rPr>
              <a:t>CC BY-NC-SA 2.0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Various Methods Of Escap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67711">
              <a:defRPr spc="-78" sz="7812"/>
            </a:pPr>
            <a:r>
              <a:t>Various </a:t>
            </a:r>
            <a:r>
              <a:rPr>
                <a:solidFill>
                  <a:srgbClr val="B73529"/>
                </a:solidFill>
              </a:rPr>
              <a:t>Methods</a:t>
            </a:r>
            <a:r>
              <a:t> Of Escape</a:t>
            </a:r>
          </a:p>
        </p:txBody>
      </p:sp>
      <p:sp>
        <p:nvSpPr>
          <p:cNvPr id="715" name="class LightingControll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class LightingController</a:t>
            </a:r>
          </a:p>
          <a:p>
            <a:pPr/>
            <a:r>
              <a:t>  def trigger(note)</a:t>
            </a:r>
          </a:p>
          <a:p>
            <a:pPr/>
            <a:r>
              <a:t>    composition = note.lighting</a:t>
            </a:r>
          </a:p>
          <a:p>
            <a:pPr/>
          </a:p>
          <a:p>
            <a:pPr/>
            <a:r>
              <a:t>    @powered_lights[composition.light].trigger(</a:t>
            </a:r>
          </a:p>
          <a:p>
            <a:pPr/>
            <a:r>
              <a:t>      color: composition.color,</a:t>
            </a:r>
          </a:p>
          <a:p>
            <a:pPr/>
            <a:r>
              <a:t>      effect: composition.effect,</a:t>
            </a:r>
          </a:p>
          <a:p>
            <a:pPr/>
            <a:r>
              <a:t>    )</a:t>
            </a:r>
          </a:p>
          <a:p>
            <a:pPr/>
            <a:r>
              <a:t>  end</a:t>
            </a:r>
          </a:p>
          <a:p>
            <a:pPr/>
            <a:r>
              <a:t>end</a:t>
            </a:r>
          </a:p>
        </p:txBody>
      </p:sp>
      <p:grpSp>
        <p:nvGrpSpPr>
          <p:cNvPr id="718" name="lighting_controller_mix.jpg"/>
          <p:cNvGrpSpPr/>
          <p:nvPr/>
        </p:nvGrpSpPr>
        <p:grpSpPr>
          <a:xfrm>
            <a:off x="-266700" y="3289300"/>
            <a:ext cx="7718453" cy="10752051"/>
            <a:chOff x="0" y="0"/>
            <a:chExt cx="7718452" cy="10752049"/>
          </a:xfrm>
        </p:grpSpPr>
        <p:pic>
          <p:nvPicPr>
            <p:cNvPr id="717" name="lighting_controller_mix.jpg" descr="lighting_controller_mix.jpg"/>
            <p:cNvPicPr>
              <a:picLocks noChangeAspect="1"/>
            </p:cNvPicPr>
            <p:nvPr/>
          </p:nvPicPr>
          <p:blipFill>
            <a:blip r:embed="rId3">
              <a:alphaModFix amt="50000"/>
              <a:extLst/>
            </a:blip>
            <a:srcRect l="22108" t="24334" r="0" b="2521"/>
            <a:stretch>
              <a:fillRect/>
            </a:stretch>
          </p:blipFill>
          <p:spPr>
            <a:xfrm>
              <a:off x="177800" y="177800"/>
              <a:ext cx="7362853" cy="1037105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16" name="lighting_controller_mix.jpg" descr="lighting_controller_mix.jpg"/>
            <p:cNvPicPr>
              <a:picLocks noChangeAspect="0"/>
            </p:cNvPicPr>
            <p:nvPr/>
          </p:nvPicPr>
          <p:blipFill>
            <a:blip r:embed="rId4">
              <a:alphaModFix amt="50000"/>
              <a:extLst/>
            </a:blip>
            <a:stretch>
              <a:fillRect/>
            </a:stretch>
          </p:blipFill>
          <p:spPr>
            <a:xfrm>
              <a:off x="0" y="0"/>
              <a:ext cx="7718453" cy="10752051"/>
            </a:xfrm>
            <a:prstGeom prst="rect">
              <a:avLst/>
            </a:prstGeom>
            <a:effectLst/>
          </p:spPr>
        </p:pic>
      </p:grpSp>
      <p:sp>
        <p:nvSpPr>
          <p:cNvPr id="719" name="Nine Inch Nails                             CC BY-NC-SA 2.0"/>
          <p:cNvSpPr txBox="1"/>
          <p:nvPr/>
        </p:nvSpPr>
        <p:spPr>
          <a:xfrm>
            <a:off x="127000" y="2781300"/>
            <a:ext cx="722971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5" invalidUrl="" action="" tgtFrame="" tooltip="" history="1" highlightClick="0" endSnd="0"/>
              </a:rPr>
              <a:t>Nine Inch Nails</a:t>
            </a:r>
            <a:r>
              <a:t>                             </a:t>
            </a:r>
            <a:r>
              <a:rPr u="sng">
                <a:hlinkClick r:id="rId6" invalidUrl="" action="" tgtFrame="" tooltip="" history="1" highlightClick="0" endSnd="0"/>
              </a:rPr>
              <a:t>CC BY-NC-SA 2.0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Various Methods Of Escap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67711">
              <a:defRPr spc="-78" sz="7812"/>
            </a:pPr>
            <a:r>
              <a:t>Various </a:t>
            </a:r>
            <a:r>
              <a:rPr>
                <a:solidFill>
                  <a:srgbClr val="B73529"/>
                </a:solidFill>
              </a:rPr>
              <a:t>Methods</a:t>
            </a:r>
            <a:r>
              <a:t> Of Escape</a:t>
            </a:r>
          </a:p>
        </p:txBody>
      </p:sp>
      <p:sp>
        <p:nvSpPr>
          <p:cNvPr id="724" name="class BeamProjecto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class BeamProjector</a:t>
            </a:r>
          </a:p>
          <a:p>
            <a:pPr/>
            <a:r>
              <a:t>  def trigger(color:, effect:)</a:t>
            </a:r>
          </a:p>
          <a:p>
            <a:pPr/>
            <a:r>
              <a:t>  end</a:t>
            </a:r>
          </a:p>
          <a:p>
            <a:pPr/>
            <a:r>
              <a:t>end</a:t>
            </a:r>
          </a:p>
        </p:txBody>
      </p:sp>
      <p:grpSp>
        <p:nvGrpSpPr>
          <p:cNvPr id="727" name="beam_projector_backlight.jpg"/>
          <p:cNvGrpSpPr/>
          <p:nvPr/>
        </p:nvGrpSpPr>
        <p:grpSpPr>
          <a:xfrm>
            <a:off x="-266700" y="3289299"/>
            <a:ext cx="7723932" cy="10875970"/>
            <a:chOff x="0" y="0"/>
            <a:chExt cx="7723931" cy="10875968"/>
          </a:xfrm>
        </p:grpSpPr>
        <p:pic>
          <p:nvPicPr>
            <p:cNvPr id="726" name="beam_projector_backlight.jpg" descr="beam_projector_backlight.jpg"/>
            <p:cNvPicPr>
              <a:picLocks noChangeAspect="1"/>
            </p:cNvPicPr>
            <p:nvPr/>
          </p:nvPicPr>
          <p:blipFill>
            <a:blip r:embed="rId3">
              <a:alphaModFix amt="50000"/>
              <a:extLst/>
            </a:blip>
            <a:srcRect l="30542" t="0" r="22681" b="0"/>
            <a:stretch>
              <a:fillRect/>
            </a:stretch>
          </p:blipFill>
          <p:spPr>
            <a:xfrm>
              <a:off x="177800" y="177800"/>
              <a:ext cx="7368332" cy="1049496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25" name="beam_projector_backlight.jpg" descr="beam_projector_backlight.jpg"/>
            <p:cNvPicPr>
              <a:picLocks noChangeAspect="0"/>
            </p:cNvPicPr>
            <p:nvPr/>
          </p:nvPicPr>
          <p:blipFill>
            <a:blip r:embed="rId4">
              <a:alphaModFix amt="50000"/>
              <a:extLst/>
            </a:blip>
            <a:stretch>
              <a:fillRect/>
            </a:stretch>
          </p:blipFill>
          <p:spPr>
            <a:xfrm>
              <a:off x="0" y="-1"/>
              <a:ext cx="7723932" cy="10875970"/>
            </a:xfrm>
            <a:prstGeom prst="rect">
              <a:avLst/>
            </a:prstGeom>
            <a:effectLst/>
          </p:spPr>
        </p:pic>
      </p:grpSp>
      <p:sp>
        <p:nvSpPr>
          <p:cNvPr id="728" name="Nine Inch Nails                             CC BY-NC-SA 2.0"/>
          <p:cNvSpPr txBox="1"/>
          <p:nvPr/>
        </p:nvSpPr>
        <p:spPr>
          <a:xfrm>
            <a:off x="127000" y="2781300"/>
            <a:ext cx="722971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5" invalidUrl="" action="" tgtFrame="" tooltip="" history="1" highlightClick="0" endSnd="0"/>
              </a:rPr>
              <a:t>Nine Inch Nails</a:t>
            </a:r>
            <a:r>
              <a:t>                             </a:t>
            </a:r>
            <a:r>
              <a:rPr u="sng">
                <a:hlinkClick r:id="rId6" invalidUrl="" action="" tgtFrame="" tooltip="" history="1" highlightClick="0" endSnd="0"/>
              </a:rPr>
              <a:t>CC BY-NC-SA 2.0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Various Methods Of Escap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67711">
              <a:defRPr spc="-78" sz="7812"/>
            </a:pPr>
            <a:r>
              <a:t>Various </a:t>
            </a:r>
            <a:r>
              <a:rPr>
                <a:solidFill>
                  <a:srgbClr val="B73529"/>
                </a:solidFill>
              </a:rPr>
              <a:t>Methods</a:t>
            </a:r>
            <a:r>
              <a:t> Of Escape</a:t>
            </a:r>
          </a:p>
        </p:txBody>
      </p:sp>
      <p:sp>
        <p:nvSpPr>
          <p:cNvPr id="733" name="class CanLigh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class CanLight</a:t>
            </a:r>
          </a:p>
          <a:p>
            <a:pPr/>
            <a:r>
              <a:t>  def trigger(color:, effect:)</a:t>
            </a:r>
          </a:p>
          <a:p>
            <a:pPr/>
            <a:r>
              <a:t>  end</a:t>
            </a:r>
          </a:p>
          <a:p>
            <a:pPr/>
            <a:r>
              <a:t>end</a:t>
            </a:r>
          </a:p>
        </p:txBody>
      </p:sp>
      <p:grpSp>
        <p:nvGrpSpPr>
          <p:cNvPr id="736" name="can_light_green.jpg"/>
          <p:cNvGrpSpPr/>
          <p:nvPr/>
        </p:nvGrpSpPr>
        <p:grpSpPr>
          <a:xfrm>
            <a:off x="-266701" y="3289300"/>
            <a:ext cx="7623415" cy="10722858"/>
            <a:chOff x="0" y="0"/>
            <a:chExt cx="7623413" cy="10722857"/>
          </a:xfrm>
        </p:grpSpPr>
        <p:pic>
          <p:nvPicPr>
            <p:cNvPr id="735" name="can_light_green.jpg" descr="can_light_green.jpg"/>
            <p:cNvPicPr>
              <a:picLocks noChangeAspect="1"/>
            </p:cNvPicPr>
            <p:nvPr/>
          </p:nvPicPr>
          <p:blipFill>
            <a:blip r:embed="rId3">
              <a:alphaModFix amt="50000"/>
              <a:extLst/>
            </a:blip>
            <a:srcRect l="17391" t="0" r="39228" b="7350"/>
            <a:stretch>
              <a:fillRect/>
            </a:stretch>
          </p:blipFill>
          <p:spPr>
            <a:xfrm>
              <a:off x="177800" y="177800"/>
              <a:ext cx="7267815" cy="1034185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34" name="can_light_green.jpg" descr="can_light_green.jpg"/>
            <p:cNvPicPr>
              <a:picLocks noChangeAspect="0"/>
            </p:cNvPicPr>
            <p:nvPr/>
          </p:nvPicPr>
          <p:blipFill>
            <a:blip r:embed="rId4">
              <a:alphaModFix amt="50000"/>
              <a:extLst/>
            </a:blip>
            <a:stretch>
              <a:fillRect/>
            </a:stretch>
          </p:blipFill>
          <p:spPr>
            <a:xfrm>
              <a:off x="0" y="0"/>
              <a:ext cx="7623414" cy="10722858"/>
            </a:xfrm>
            <a:prstGeom prst="rect">
              <a:avLst/>
            </a:prstGeom>
            <a:effectLst/>
          </p:spPr>
        </p:pic>
      </p:grpSp>
      <p:sp>
        <p:nvSpPr>
          <p:cNvPr id="737" name="Nine Inch Nails                             CC BY-NC-SA 2.0"/>
          <p:cNvSpPr txBox="1"/>
          <p:nvPr/>
        </p:nvSpPr>
        <p:spPr>
          <a:xfrm>
            <a:off x="127000" y="2781300"/>
            <a:ext cx="722971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5" invalidUrl="" action="" tgtFrame="" tooltip="" history="1" highlightClick="0" endSnd="0"/>
              </a:rPr>
              <a:t>Nine Inch Nails</a:t>
            </a:r>
            <a:r>
              <a:t>                             </a:t>
            </a:r>
            <a:r>
              <a:rPr u="sng">
                <a:hlinkClick r:id="rId6" invalidUrl="" action="" tgtFrame="" tooltip="" history="1" highlightClick="0" endSnd="0"/>
              </a:rPr>
              <a:t>CC BY-NC-SA 2.0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Various Methods Of Escap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67711">
              <a:defRPr spc="-78" sz="7812"/>
            </a:pPr>
            <a:r>
              <a:t>Various </a:t>
            </a:r>
            <a:r>
              <a:rPr>
                <a:solidFill>
                  <a:srgbClr val="B73529"/>
                </a:solidFill>
              </a:rPr>
              <a:t>Methods</a:t>
            </a:r>
            <a:r>
              <a:t> Of Escape</a:t>
            </a:r>
          </a:p>
        </p:txBody>
      </p:sp>
      <p:sp>
        <p:nvSpPr>
          <p:cNvPr id="742" name="class MovingLigh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class MovingLight</a:t>
            </a:r>
          </a:p>
          <a:p>
            <a:pPr/>
            <a:r>
              <a:t>  def trigger(color:, effect:)</a:t>
            </a:r>
          </a:p>
          <a:p>
            <a:pPr/>
            <a:r>
              <a:t>  end</a:t>
            </a:r>
          </a:p>
          <a:p>
            <a:pPr/>
            <a:r>
              <a:t>end</a:t>
            </a:r>
          </a:p>
        </p:txBody>
      </p:sp>
      <p:grpSp>
        <p:nvGrpSpPr>
          <p:cNvPr id="745" name="moving_light.jpg"/>
          <p:cNvGrpSpPr/>
          <p:nvPr/>
        </p:nvGrpSpPr>
        <p:grpSpPr>
          <a:xfrm>
            <a:off x="-266700" y="3289300"/>
            <a:ext cx="7659688" cy="10745378"/>
            <a:chOff x="0" y="0"/>
            <a:chExt cx="7659687" cy="10745377"/>
          </a:xfrm>
        </p:grpSpPr>
        <p:pic>
          <p:nvPicPr>
            <p:cNvPr id="744" name="moving_light.jpg" descr="moving_light.jpg"/>
            <p:cNvPicPr>
              <a:picLocks noChangeAspect="1"/>
            </p:cNvPicPr>
            <p:nvPr/>
          </p:nvPicPr>
          <p:blipFill>
            <a:blip r:embed="rId3">
              <a:alphaModFix amt="50000"/>
              <a:extLst/>
            </a:blip>
            <a:srcRect l="0" t="0" r="53047" b="0"/>
            <a:stretch>
              <a:fillRect/>
            </a:stretch>
          </p:blipFill>
          <p:spPr>
            <a:xfrm>
              <a:off x="177800" y="177800"/>
              <a:ext cx="7304088" cy="1036437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43" name="moving_light.jpg" descr="moving_light.jpg"/>
            <p:cNvPicPr>
              <a:picLocks noChangeAspect="0"/>
            </p:cNvPicPr>
            <p:nvPr/>
          </p:nvPicPr>
          <p:blipFill>
            <a:blip r:embed="rId4">
              <a:alphaModFix amt="50000"/>
              <a:extLst/>
            </a:blip>
            <a:stretch>
              <a:fillRect/>
            </a:stretch>
          </p:blipFill>
          <p:spPr>
            <a:xfrm>
              <a:off x="0" y="0"/>
              <a:ext cx="7659688" cy="10745378"/>
            </a:xfrm>
            <a:prstGeom prst="rect">
              <a:avLst/>
            </a:prstGeom>
            <a:effectLst/>
          </p:spPr>
        </p:pic>
      </p:grpSp>
      <p:sp>
        <p:nvSpPr>
          <p:cNvPr id="746" name="Nine Inch Nails                             CC BY-NC-SA 2.0"/>
          <p:cNvSpPr txBox="1"/>
          <p:nvPr/>
        </p:nvSpPr>
        <p:spPr>
          <a:xfrm>
            <a:off x="127000" y="2781300"/>
            <a:ext cx="722971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5" invalidUrl="" action="" tgtFrame="" tooltip="" history="1" highlightClick="0" endSnd="0"/>
              </a:rPr>
              <a:t>Nine Inch Nails</a:t>
            </a:r>
            <a:r>
              <a:t>                             </a:t>
            </a:r>
            <a:r>
              <a:rPr u="sng">
                <a:hlinkClick r:id="rId6" invalidUrl="" action="" tgtFrame="" tooltip="" history="1" highlightClick="0" endSnd="0"/>
              </a:rPr>
              <a:t>CC BY-NC-SA 2.0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Various Methods Of Escap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67711">
              <a:defRPr spc="-78" sz="7812"/>
            </a:pPr>
            <a:r>
              <a:t>Various </a:t>
            </a:r>
            <a:r>
              <a:rPr>
                <a:solidFill>
                  <a:srgbClr val="B73529"/>
                </a:solidFill>
              </a:rPr>
              <a:t>Methods</a:t>
            </a:r>
            <a:r>
              <a:t> Of Escape</a:t>
            </a:r>
          </a:p>
        </p:txBody>
      </p:sp>
      <p:sp>
        <p:nvSpPr>
          <p:cNvPr id="751" name="class Spotligh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class Spotlight</a:t>
            </a:r>
          </a:p>
          <a:p>
            <a:pPr/>
            <a:r>
              <a:t>  def trigger(color:, effect:)</a:t>
            </a:r>
          </a:p>
          <a:p>
            <a:pPr/>
            <a:r>
              <a:t>  end</a:t>
            </a:r>
          </a:p>
          <a:p>
            <a:pPr/>
            <a:r>
              <a:t>end</a:t>
            </a:r>
          </a:p>
        </p:txBody>
      </p:sp>
      <p:grpSp>
        <p:nvGrpSpPr>
          <p:cNvPr id="754" name="trent_spotlight.jpg"/>
          <p:cNvGrpSpPr/>
          <p:nvPr/>
        </p:nvGrpSpPr>
        <p:grpSpPr>
          <a:xfrm>
            <a:off x="-266701" y="3289299"/>
            <a:ext cx="7646989" cy="10726651"/>
            <a:chOff x="0" y="0"/>
            <a:chExt cx="7646987" cy="10726649"/>
          </a:xfrm>
        </p:grpSpPr>
        <p:pic>
          <p:nvPicPr>
            <p:cNvPr id="753" name="trent_spotlight.jpg" descr="trent_spotlight.jpg"/>
            <p:cNvPicPr>
              <a:picLocks noChangeAspect="1"/>
            </p:cNvPicPr>
            <p:nvPr/>
          </p:nvPicPr>
          <p:blipFill>
            <a:blip r:embed="rId3">
              <a:alphaModFix amt="50000"/>
              <a:extLst/>
            </a:blip>
            <a:srcRect l="4833" t="0" r="22262" b="22417"/>
            <a:stretch>
              <a:fillRect/>
            </a:stretch>
          </p:blipFill>
          <p:spPr>
            <a:xfrm>
              <a:off x="177800" y="177800"/>
              <a:ext cx="7291388" cy="1034565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52" name="trent_spotlight.jpg" descr="trent_spotlight.jpg"/>
            <p:cNvPicPr>
              <a:picLocks noChangeAspect="0"/>
            </p:cNvPicPr>
            <p:nvPr/>
          </p:nvPicPr>
          <p:blipFill>
            <a:blip r:embed="rId4">
              <a:alphaModFix amt="50000"/>
              <a:extLst/>
            </a:blip>
            <a:stretch>
              <a:fillRect/>
            </a:stretch>
          </p:blipFill>
          <p:spPr>
            <a:xfrm>
              <a:off x="-1" y="-1"/>
              <a:ext cx="7646989" cy="10726651"/>
            </a:xfrm>
            <a:prstGeom prst="rect">
              <a:avLst/>
            </a:prstGeom>
            <a:effectLst/>
          </p:spPr>
        </p:pic>
      </p:grpSp>
      <p:sp>
        <p:nvSpPr>
          <p:cNvPr id="755" name="Nine Inch Nails                             CC BY-NC-SA 2.0"/>
          <p:cNvSpPr txBox="1"/>
          <p:nvPr/>
        </p:nvSpPr>
        <p:spPr>
          <a:xfrm>
            <a:off x="127000" y="2781300"/>
            <a:ext cx="722971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5" invalidUrl="" action="" tgtFrame="" tooltip="" history="1" highlightClick="0" endSnd="0"/>
              </a:rPr>
              <a:t>Nine Inch Nails</a:t>
            </a:r>
            <a:r>
              <a:t>                             </a:t>
            </a:r>
            <a:r>
              <a:rPr u="sng">
                <a:hlinkClick r:id="rId6" invalidUrl="" action="" tgtFrame="" tooltip="" history="1" highlightClick="0" endSnd="0"/>
              </a:rPr>
              <a:t>CC BY-NC-SA 2.0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Various Methods Of Escap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67711">
              <a:defRPr spc="-78" sz="7812"/>
            </a:pPr>
            <a:r>
              <a:t>Various </a:t>
            </a:r>
            <a:r>
              <a:rPr>
                <a:solidFill>
                  <a:srgbClr val="B73529"/>
                </a:solidFill>
              </a:rPr>
              <a:t>Methods</a:t>
            </a:r>
            <a:r>
              <a:t> Of Escape</a:t>
            </a:r>
          </a:p>
        </p:txBody>
      </p:sp>
      <p:sp>
        <p:nvSpPr>
          <p:cNvPr id="760" name="# lib/lighting_inspection.rb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# lib/lighting_inspection.rb</a:t>
            </a:r>
          </a:p>
          <a:p>
            <a:pPr/>
            <a:r>
              <a:t>controller = LightingController.new</a:t>
            </a:r>
          </a:p>
          <a:p>
            <a:pPr/>
            <a:r>
              <a:t>setlist.lighting = controller</a:t>
            </a:r>
          </a:p>
          <a:p>
            <a:pPr/>
          </a:p>
          <a:p>
            <a:pPr/>
          </a:p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Various Methods Of Escap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67711">
              <a:defRPr spc="-78" sz="7812"/>
            </a:pPr>
            <a:r>
              <a:t>Various </a:t>
            </a:r>
            <a:r>
              <a:rPr>
                <a:solidFill>
                  <a:srgbClr val="B73529"/>
                </a:solidFill>
              </a:rPr>
              <a:t>Methods</a:t>
            </a:r>
            <a:r>
              <a:t> Of Escape</a:t>
            </a:r>
          </a:p>
        </p:txBody>
      </p:sp>
      <p:sp>
        <p:nvSpPr>
          <p:cNvPr id="763" name="# lib/lighting_inspection.rb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# lib/lighting_inspection.rb</a:t>
            </a:r>
          </a:p>
          <a:p>
            <a:pPr/>
            <a:r>
              <a:t>controller = LightingController.new</a:t>
            </a:r>
          </a:p>
          <a:p>
            <a:pPr/>
            <a:r>
              <a:t>setlist.lighting = controller</a:t>
            </a:r>
          </a:p>
          <a:p>
            <a:pPr/>
          </a:p>
          <a:p>
            <a:pPr/>
            <a:r>
              <a:t>concert.set_up</a:t>
            </a:r>
          </a:p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Various Methods Of Escap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67711">
              <a:defRPr spc="-78" sz="7812"/>
            </a:pPr>
            <a:r>
              <a:t>Various </a:t>
            </a:r>
            <a:r>
              <a:rPr>
                <a:solidFill>
                  <a:srgbClr val="B73529"/>
                </a:solidFill>
              </a:rPr>
              <a:t>Methods</a:t>
            </a:r>
            <a:r>
              <a:t> Of Escape</a:t>
            </a:r>
          </a:p>
        </p:txBody>
      </p:sp>
      <p:sp>
        <p:nvSpPr>
          <p:cNvPr id="766" name="# lib/lighting_inspection.rb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# lib/lighting_inspection.rb</a:t>
            </a:r>
          </a:p>
          <a:p>
            <a:pPr/>
            <a:r>
              <a:t>controller = LightingController.new</a:t>
            </a:r>
          </a:p>
          <a:p>
            <a:pPr/>
            <a:r>
              <a:t>setlist.lighting = controller</a:t>
            </a:r>
          </a:p>
          <a:p>
            <a:pPr/>
          </a:p>
          <a:p>
            <a:pPr/>
            <a:r>
              <a:t>concert.set_up</a:t>
            </a:r>
          </a:p>
          <a:p>
            <a:pPr/>
            <a:r>
              <a:t>concert.perform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Various Methods Of Escap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67711">
              <a:defRPr spc="-78" sz="7812"/>
            </a:pPr>
            <a:r>
              <a:t>Various </a:t>
            </a:r>
            <a:r>
              <a:rPr>
                <a:solidFill>
                  <a:srgbClr val="B73529"/>
                </a:solidFill>
              </a:rPr>
              <a:t>Methods</a:t>
            </a:r>
            <a:r>
              <a:t> Of Escape</a:t>
            </a:r>
          </a:p>
        </p:txBody>
      </p:sp>
      <p:sp>
        <p:nvSpPr>
          <p:cNvPr id="769" name="# lib/lighting_inspection.rb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# lib/lighting_inspection.rb</a:t>
            </a:r>
          </a:p>
          <a:p>
            <a:pPr/>
            <a:r>
              <a:t>controller = LightingController.new</a:t>
            </a:r>
          </a:p>
          <a:p>
            <a:pPr/>
            <a:r>
              <a:t>setlist.lighting = controller</a:t>
            </a:r>
          </a:p>
          <a:p>
            <a:pPr/>
          </a:p>
          <a:p>
            <a:pPr/>
            <a:r>
              <a:t>concert.set_up</a:t>
            </a:r>
          </a:p>
          <a:p>
            <a:pPr/>
            <a:r>
              <a:t>concert.perform</a:t>
            </a:r>
          </a:p>
          <a:p>
            <a:pPr/>
            <a:r>
              <a:t>concert.load_out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etlist.add_song(TheLineBeginsToBlur.new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>
            <a:noAutofit/>
          </a:bodyPr>
          <a:lstStyle/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setlist.add_song(The</a:t>
            </a:r>
            <a:r>
              <a:rPr>
                <a:solidFill>
                  <a:srgbClr val="B73529"/>
                </a:solidFill>
              </a:rPr>
              <a:t>Line</a:t>
            </a:r>
            <a:r>
              <a:t>BeginsToBlur.new)</a:t>
            </a:r>
          </a:p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setlist.add_song(</a:t>
            </a:r>
            <a:r>
              <a:rPr>
                <a:solidFill>
                  <a:srgbClr val="B73529"/>
                </a:solidFill>
              </a:rPr>
              <a:t>One</a:t>
            </a:r>
            <a:r>
              <a:rPr baseline="-5999">
                <a:solidFill>
                  <a:srgbClr val="B73529"/>
                </a:solidFill>
              </a:rPr>
              <a:t>Shot</a:t>
            </a:r>
            <a:r>
              <a:t>WayToGetThere.new)</a:t>
            </a:r>
          </a:p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setlist.add_song(Various</a:t>
            </a:r>
            <a:r>
              <a:rPr>
                <a:solidFill>
                  <a:srgbClr val="B73529"/>
                </a:solidFill>
              </a:rPr>
              <a:t>Methods</a:t>
            </a:r>
            <a:r>
              <a:t>OfEscape.new)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Various Methods Of Escap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67711">
              <a:defRPr spc="-78" sz="7812"/>
            </a:pPr>
            <a:r>
              <a:t>Various </a:t>
            </a:r>
            <a:r>
              <a:rPr>
                <a:solidFill>
                  <a:srgbClr val="B73529"/>
                </a:solidFill>
              </a:rPr>
              <a:t>Methods</a:t>
            </a:r>
            <a:r>
              <a:t> Of Escape</a:t>
            </a:r>
          </a:p>
        </p:txBody>
      </p:sp>
      <p:sp>
        <p:nvSpPr>
          <p:cNvPr id="772" name="require &quot;coverage&quot;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require "coverage"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Various Methods Of Escap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67711">
              <a:defRPr spc="-78" sz="7812"/>
            </a:pPr>
            <a:r>
              <a:t>Various </a:t>
            </a:r>
            <a:r>
              <a:rPr>
                <a:solidFill>
                  <a:srgbClr val="B73529"/>
                </a:solidFill>
              </a:rPr>
              <a:t>Methods</a:t>
            </a:r>
            <a:r>
              <a:t> Of Escape</a:t>
            </a:r>
          </a:p>
        </p:txBody>
      </p:sp>
      <p:sp>
        <p:nvSpPr>
          <p:cNvPr id="775" name="require &quot;coverage&quot;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require "coverage"</a:t>
            </a:r>
          </a:p>
          <a:p>
            <a:pPr/>
          </a:p>
          <a:p>
            <a:pPr/>
            <a:r>
              <a:t>Coverage.start(methods: true)</a:t>
            </a:r>
          </a:p>
          <a:p>
            <a:pPr/>
          </a:p>
          <a:p>
            <a:pPr/>
          </a:p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Various Methods Of Escap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67711">
              <a:defRPr spc="-78" sz="7812"/>
            </a:pPr>
            <a:r>
              <a:t>Various </a:t>
            </a:r>
            <a:r>
              <a:rPr>
                <a:solidFill>
                  <a:srgbClr val="B73529"/>
                </a:solidFill>
              </a:rPr>
              <a:t>Methods</a:t>
            </a:r>
            <a:r>
              <a:t> Of Escape</a:t>
            </a:r>
          </a:p>
        </p:txBody>
      </p:sp>
      <p:sp>
        <p:nvSpPr>
          <p:cNvPr id="778" name="require &quot;coverage&quot;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require "coverage"</a:t>
            </a:r>
          </a:p>
          <a:p>
            <a:pPr/>
          </a:p>
          <a:p>
            <a:pPr/>
            <a:r>
              <a:t>Coverage.start(methods: true)</a:t>
            </a:r>
          </a:p>
          <a:p>
            <a:pPr/>
            <a:r>
              <a:t>load "lib/lighting_inspection.rb"</a:t>
            </a:r>
          </a:p>
          <a:p>
            <a:pPr/>
          </a:p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Various Methods Of Escap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67711">
              <a:defRPr spc="-78" sz="7812"/>
            </a:pPr>
            <a:r>
              <a:t>Various </a:t>
            </a:r>
            <a:r>
              <a:rPr>
                <a:solidFill>
                  <a:srgbClr val="B73529"/>
                </a:solidFill>
              </a:rPr>
              <a:t>Methods</a:t>
            </a:r>
            <a:r>
              <a:t> Of Escape</a:t>
            </a:r>
          </a:p>
        </p:txBody>
      </p:sp>
      <p:sp>
        <p:nvSpPr>
          <p:cNvPr id="781" name="require &quot;coverage&quot;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require "coverage"</a:t>
            </a:r>
          </a:p>
          <a:p>
            <a:pPr/>
          </a:p>
          <a:p>
            <a:pPr/>
            <a:r>
              <a:t>Coverage.start(methods: true)</a:t>
            </a:r>
          </a:p>
          <a:p>
            <a:pPr/>
            <a:r>
              <a:t>load "lib/lighting_inspection.rb"</a:t>
            </a:r>
          </a:p>
          <a:p>
            <a:pPr/>
            <a:r>
              <a:t>result = Coverage.result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Various Methods Of Escap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67711">
              <a:defRPr spc="-78" sz="7812"/>
            </a:pPr>
            <a:r>
              <a:t>Various </a:t>
            </a:r>
            <a:r>
              <a:rPr>
                <a:solidFill>
                  <a:srgbClr val="B73529"/>
                </a:solidFill>
              </a:rPr>
              <a:t>Methods</a:t>
            </a:r>
            <a:r>
              <a:t> Of Escape</a:t>
            </a:r>
          </a:p>
        </p:txBody>
      </p:sp>
      <p:sp>
        <p:nvSpPr>
          <p:cNvPr id="784" name="&quot;spotlight.rb&quot;=&gt;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>
              <a:defRPr sz="5400"/>
            </a:pPr>
            <a:r>
              <a:t>  "spotlight.rb"=&gt;</a:t>
            </a:r>
          </a:p>
          <a:p>
            <a:pPr>
              <a:defRPr sz="5400"/>
            </a:pPr>
            <a:r>
              <a:t>    {:methods=&gt;{[Spotlight, :trigger, 4, 6, 6, 9]=&gt;2}},</a:t>
            </a:r>
          </a:p>
          <a:p>
            <a:pPr>
              <a:defRPr sz="5400"/>
            </a:pPr>
            <a:r>
              <a:t>  "beam_projector.rb"=&gt;</a:t>
            </a:r>
          </a:p>
          <a:p>
            <a:pPr>
              <a:defRPr sz="5400"/>
            </a:pPr>
            <a:r>
              <a:t>    {:methods=&gt;{[BeamProjector, :trigger, 4, 6, 6, 9]=&gt;0}},</a:t>
            </a:r>
          </a:p>
          <a:p>
            <a:pPr>
              <a:defRPr sz="5400"/>
            </a:pPr>
            <a:r>
              <a:t>  "can_light.rb"=&gt;</a:t>
            </a:r>
          </a:p>
          <a:p>
            <a:pPr>
              <a:defRPr sz="5400"/>
            </a:pPr>
            <a:r>
              <a:t>    {:methods=&gt;{[CanLight, :trigger, 4, 6, 6, 9]=&gt;2}}, </a:t>
            </a:r>
          </a:p>
          <a:p>
            <a:pPr>
              <a:defRPr sz="5400"/>
            </a:pPr>
            <a:r>
              <a:t>  "moving_light.rb"=&gt;</a:t>
            </a:r>
          </a:p>
          <a:p>
            <a:pPr>
              <a:defRPr sz="5400"/>
            </a:pPr>
            <a:r>
              <a:t>    {:methods=&gt;{[MovingLight, :trigger, 4, 6, 6, 9]=&gt;6}},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{…"/>
          <p:cNvSpPr txBox="1"/>
          <p:nvPr>
            <p:ph type="body" sz="half" idx="1"/>
          </p:nvPr>
        </p:nvSpPr>
        <p:spPr>
          <a:xfrm>
            <a:off x="1219200" y="5132178"/>
            <a:ext cx="21945600" cy="3451644"/>
          </a:xfrm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{</a:t>
            </a:r>
          </a:p>
          <a:p>
            <a:pPr/>
            <a:r>
              <a:t>  "spotlight.rb"=&gt; {:methods=&gt;{[Spotlight, :trigger, 4, 6, 6, 9]=&gt;2}},</a:t>
            </a:r>
          </a:p>
          <a:p>
            <a:pPr/>
            <a:r>
              <a:t>}</a:t>
            </a:r>
          </a:p>
        </p:txBody>
      </p:sp>
      <p:sp>
        <p:nvSpPr>
          <p:cNvPr id="787" name="Various Methods Of Escap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67711">
              <a:defRPr spc="-78" sz="7812"/>
            </a:pPr>
            <a:r>
              <a:t>Various </a:t>
            </a:r>
            <a:r>
              <a:rPr>
                <a:solidFill>
                  <a:srgbClr val="B73529"/>
                </a:solidFill>
              </a:rPr>
              <a:t>Methods</a:t>
            </a:r>
            <a:r>
              <a:t> Of Escape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{…"/>
          <p:cNvSpPr txBox="1"/>
          <p:nvPr>
            <p:ph type="body" sz="half" idx="1"/>
          </p:nvPr>
        </p:nvSpPr>
        <p:spPr>
          <a:xfrm>
            <a:off x="1219200" y="5132178"/>
            <a:ext cx="21945600" cy="3451644"/>
          </a:xfrm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{</a:t>
            </a:r>
          </a:p>
          <a:p>
            <a:pPr/>
            <a:r>
              <a:t>  "spotlight.rb"=&gt; {:methods=&gt;{[Spotlight, :trigger, 4, 6, 6, 9]=&gt;2}},</a:t>
            </a:r>
          </a:p>
          <a:p>
            <a:pPr/>
            <a:r>
              <a:t>}</a:t>
            </a:r>
          </a:p>
        </p:txBody>
      </p:sp>
      <p:sp>
        <p:nvSpPr>
          <p:cNvPr id="790" name="File"/>
          <p:cNvSpPr txBox="1"/>
          <p:nvPr/>
        </p:nvSpPr>
        <p:spPr>
          <a:xfrm>
            <a:off x="2976841" y="4186267"/>
            <a:ext cx="135951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File</a:t>
            </a:r>
          </a:p>
        </p:txBody>
      </p:sp>
      <p:sp>
        <p:nvSpPr>
          <p:cNvPr id="791" name="Arrow"/>
          <p:cNvSpPr/>
          <p:nvPr/>
        </p:nvSpPr>
        <p:spPr>
          <a:xfrm rot="5400000">
            <a:off x="3175006" y="5377319"/>
            <a:ext cx="963180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792" name="Various Methods Of Escap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67711">
              <a:defRPr spc="-78" sz="7812"/>
            </a:pPr>
            <a:r>
              <a:t>Various </a:t>
            </a:r>
            <a:r>
              <a:rPr>
                <a:solidFill>
                  <a:srgbClr val="B73529"/>
                </a:solidFill>
              </a:rPr>
              <a:t>Methods</a:t>
            </a:r>
            <a:r>
              <a:t> Of Escape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{…"/>
          <p:cNvSpPr txBox="1"/>
          <p:nvPr>
            <p:ph type="body" sz="half" idx="1"/>
          </p:nvPr>
        </p:nvSpPr>
        <p:spPr>
          <a:xfrm>
            <a:off x="1219200" y="5132178"/>
            <a:ext cx="21945600" cy="3451644"/>
          </a:xfrm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{</a:t>
            </a:r>
          </a:p>
          <a:p>
            <a:pPr/>
            <a:r>
              <a:t>  "spotlight.rb"=&gt; {:methods=&gt;{[Spotlight, :trigger, 4, 6, 6, 9]=&gt;2}},</a:t>
            </a:r>
          </a:p>
          <a:p>
            <a:pPr/>
            <a:r>
              <a:t>}</a:t>
            </a:r>
          </a:p>
        </p:txBody>
      </p:sp>
      <p:sp>
        <p:nvSpPr>
          <p:cNvPr id="795" name="File"/>
          <p:cNvSpPr txBox="1"/>
          <p:nvPr/>
        </p:nvSpPr>
        <p:spPr>
          <a:xfrm>
            <a:off x="2976841" y="4186267"/>
            <a:ext cx="135951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File</a:t>
            </a:r>
          </a:p>
        </p:txBody>
      </p:sp>
      <p:sp>
        <p:nvSpPr>
          <p:cNvPr id="796" name="Mode"/>
          <p:cNvSpPr txBox="1"/>
          <p:nvPr/>
        </p:nvSpPr>
        <p:spPr>
          <a:xfrm>
            <a:off x="7871466" y="8544711"/>
            <a:ext cx="197642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Mode</a:t>
            </a:r>
          </a:p>
        </p:txBody>
      </p:sp>
      <p:sp>
        <p:nvSpPr>
          <p:cNvPr id="797" name="Arrow"/>
          <p:cNvSpPr/>
          <p:nvPr/>
        </p:nvSpPr>
        <p:spPr>
          <a:xfrm rot="16200000">
            <a:off x="8378089" y="7731183"/>
            <a:ext cx="963180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798" name="Arrow"/>
          <p:cNvSpPr/>
          <p:nvPr/>
        </p:nvSpPr>
        <p:spPr>
          <a:xfrm rot="5400000">
            <a:off x="3175006" y="5377319"/>
            <a:ext cx="963180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799" name="Various Methods Of Escap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67711">
              <a:defRPr spc="-78" sz="7812"/>
            </a:pPr>
            <a:r>
              <a:t>Various </a:t>
            </a:r>
            <a:r>
              <a:rPr>
                <a:solidFill>
                  <a:srgbClr val="B73529"/>
                </a:solidFill>
              </a:rPr>
              <a:t>Methods</a:t>
            </a:r>
            <a:r>
              <a:t> Of Escape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{…"/>
          <p:cNvSpPr txBox="1"/>
          <p:nvPr>
            <p:ph type="body" sz="half" idx="1"/>
          </p:nvPr>
        </p:nvSpPr>
        <p:spPr>
          <a:xfrm>
            <a:off x="1219200" y="5132178"/>
            <a:ext cx="21945600" cy="3451644"/>
          </a:xfrm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{</a:t>
            </a:r>
          </a:p>
          <a:p>
            <a:pPr/>
            <a:r>
              <a:t>  "spotlight.rb"=&gt; {:methods=&gt;{[Spotlight, :trigger, 4, 6, 6, 9]=&gt;2}},</a:t>
            </a:r>
          </a:p>
          <a:p>
            <a:pPr/>
            <a:r>
              <a:t>}</a:t>
            </a:r>
          </a:p>
        </p:txBody>
      </p:sp>
      <p:sp>
        <p:nvSpPr>
          <p:cNvPr id="802" name="File"/>
          <p:cNvSpPr txBox="1"/>
          <p:nvPr/>
        </p:nvSpPr>
        <p:spPr>
          <a:xfrm>
            <a:off x="2976841" y="4186267"/>
            <a:ext cx="135951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File</a:t>
            </a:r>
          </a:p>
        </p:txBody>
      </p:sp>
      <p:sp>
        <p:nvSpPr>
          <p:cNvPr id="803" name="Mode"/>
          <p:cNvSpPr txBox="1"/>
          <p:nvPr/>
        </p:nvSpPr>
        <p:spPr>
          <a:xfrm>
            <a:off x="7871466" y="8544711"/>
            <a:ext cx="197642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Mode</a:t>
            </a:r>
          </a:p>
        </p:txBody>
      </p:sp>
      <p:sp>
        <p:nvSpPr>
          <p:cNvPr id="804" name="Arrow"/>
          <p:cNvSpPr/>
          <p:nvPr/>
        </p:nvSpPr>
        <p:spPr>
          <a:xfrm rot="16200000">
            <a:off x="8378089" y="7731183"/>
            <a:ext cx="963180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805" name="Arrow"/>
          <p:cNvSpPr/>
          <p:nvPr/>
        </p:nvSpPr>
        <p:spPr>
          <a:xfrm rot="5400000">
            <a:off x="3175006" y="5377319"/>
            <a:ext cx="963180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806" name="Various Methods Of Escap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67711">
              <a:defRPr spc="-78" sz="7812"/>
            </a:pPr>
            <a:r>
              <a:t>Various </a:t>
            </a:r>
            <a:r>
              <a:rPr>
                <a:solidFill>
                  <a:srgbClr val="B73529"/>
                </a:solidFill>
              </a:rPr>
              <a:t>Methods</a:t>
            </a:r>
            <a:r>
              <a:t> Of Escape</a:t>
            </a:r>
          </a:p>
        </p:txBody>
      </p:sp>
      <p:sp>
        <p:nvSpPr>
          <p:cNvPr id="807" name="method"/>
          <p:cNvSpPr txBox="1"/>
          <p:nvPr/>
        </p:nvSpPr>
        <p:spPr>
          <a:xfrm>
            <a:off x="14536312" y="4225378"/>
            <a:ext cx="2727453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method</a:t>
            </a:r>
          </a:p>
        </p:txBody>
      </p:sp>
      <p:sp>
        <p:nvSpPr>
          <p:cNvPr id="808" name="Arrow"/>
          <p:cNvSpPr/>
          <p:nvPr/>
        </p:nvSpPr>
        <p:spPr>
          <a:xfrm rot="5400000">
            <a:off x="15418449" y="5416430"/>
            <a:ext cx="963180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{…"/>
          <p:cNvSpPr txBox="1"/>
          <p:nvPr>
            <p:ph type="body" sz="half" idx="1"/>
          </p:nvPr>
        </p:nvSpPr>
        <p:spPr>
          <a:xfrm>
            <a:off x="1219200" y="5132178"/>
            <a:ext cx="21945600" cy="3451644"/>
          </a:xfrm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{</a:t>
            </a:r>
          </a:p>
          <a:p>
            <a:pPr/>
            <a:r>
              <a:t>  "spotlight.rb"=&gt; {:methods=&gt;{[Spotlight, :trigger, 4, 6, 6, 9]=&gt;2}},</a:t>
            </a:r>
          </a:p>
          <a:p>
            <a:pPr/>
            <a:r>
              <a:t>}</a:t>
            </a:r>
          </a:p>
        </p:txBody>
      </p:sp>
      <p:sp>
        <p:nvSpPr>
          <p:cNvPr id="811" name="File"/>
          <p:cNvSpPr txBox="1"/>
          <p:nvPr/>
        </p:nvSpPr>
        <p:spPr>
          <a:xfrm>
            <a:off x="2976841" y="4186267"/>
            <a:ext cx="135951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File</a:t>
            </a:r>
          </a:p>
        </p:txBody>
      </p:sp>
      <p:sp>
        <p:nvSpPr>
          <p:cNvPr id="812" name="Mode"/>
          <p:cNvSpPr txBox="1"/>
          <p:nvPr/>
        </p:nvSpPr>
        <p:spPr>
          <a:xfrm>
            <a:off x="7871466" y="8544711"/>
            <a:ext cx="197642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Mode</a:t>
            </a:r>
          </a:p>
        </p:txBody>
      </p:sp>
      <p:sp>
        <p:nvSpPr>
          <p:cNvPr id="813" name="Arrow"/>
          <p:cNvSpPr/>
          <p:nvPr/>
        </p:nvSpPr>
        <p:spPr>
          <a:xfrm rot="16200000">
            <a:off x="8378089" y="7731183"/>
            <a:ext cx="963180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814" name="Arrow"/>
          <p:cNvSpPr/>
          <p:nvPr/>
        </p:nvSpPr>
        <p:spPr>
          <a:xfrm rot="5400000">
            <a:off x="3175006" y="5377319"/>
            <a:ext cx="963180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815" name="Various Methods Of Escap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67711">
              <a:defRPr spc="-78" sz="7812"/>
            </a:pPr>
            <a:r>
              <a:t>Various </a:t>
            </a:r>
            <a:r>
              <a:rPr>
                <a:solidFill>
                  <a:srgbClr val="B73529"/>
                </a:solidFill>
              </a:rPr>
              <a:t>Methods</a:t>
            </a:r>
            <a:r>
              <a:t> Of Escape</a:t>
            </a:r>
          </a:p>
        </p:txBody>
      </p:sp>
      <p:sp>
        <p:nvSpPr>
          <p:cNvPr id="816" name="method"/>
          <p:cNvSpPr txBox="1"/>
          <p:nvPr/>
        </p:nvSpPr>
        <p:spPr>
          <a:xfrm>
            <a:off x="14536312" y="4225378"/>
            <a:ext cx="2727453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method</a:t>
            </a:r>
          </a:p>
        </p:txBody>
      </p:sp>
      <p:sp>
        <p:nvSpPr>
          <p:cNvPr id="817" name="Arrow"/>
          <p:cNvSpPr/>
          <p:nvPr/>
        </p:nvSpPr>
        <p:spPr>
          <a:xfrm rot="5400000">
            <a:off x="15418449" y="5416430"/>
            <a:ext cx="963180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818" name="count"/>
          <p:cNvSpPr txBox="1"/>
          <p:nvPr/>
        </p:nvSpPr>
        <p:spPr>
          <a:xfrm>
            <a:off x="20144454" y="8544711"/>
            <a:ext cx="208209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count</a:t>
            </a:r>
          </a:p>
        </p:txBody>
      </p:sp>
      <p:sp>
        <p:nvSpPr>
          <p:cNvPr id="819" name="Arrow"/>
          <p:cNvSpPr/>
          <p:nvPr/>
        </p:nvSpPr>
        <p:spPr>
          <a:xfrm rot="16200000">
            <a:off x="20703908" y="7731183"/>
            <a:ext cx="963180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etlist.add_song(TheLineBeginsToBlur.new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>
            <a:noAutofit/>
          </a:bodyPr>
          <a:lstStyle/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setlist.add_song(The</a:t>
            </a:r>
            <a:r>
              <a:rPr>
                <a:solidFill>
                  <a:srgbClr val="B73529"/>
                </a:solidFill>
              </a:rPr>
              <a:t>Line</a:t>
            </a:r>
            <a:r>
              <a:t>BeginsToBlur.new)</a:t>
            </a:r>
          </a:p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setlist.add_song(</a:t>
            </a:r>
            <a:r>
              <a:rPr>
                <a:solidFill>
                  <a:srgbClr val="B73529"/>
                </a:solidFill>
              </a:rPr>
              <a:t>One</a:t>
            </a:r>
            <a:r>
              <a:rPr baseline="-5999">
                <a:solidFill>
                  <a:srgbClr val="B73529"/>
                </a:solidFill>
              </a:rPr>
              <a:t>Shot</a:t>
            </a:r>
            <a:r>
              <a:t>WayToGetThere.new)</a:t>
            </a:r>
          </a:p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setlist.add_song(Various</a:t>
            </a:r>
            <a:r>
              <a:rPr>
                <a:solidFill>
                  <a:srgbClr val="B73529"/>
                </a:solidFill>
              </a:rPr>
              <a:t>Methods</a:t>
            </a:r>
            <a:r>
              <a:t>OfEscape.new)</a:t>
            </a:r>
          </a:p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setlist.add_song(</a:t>
            </a:r>
            <a:r>
              <a:rPr>
                <a:solidFill>
                  <a:srgbClr val="B73529"/>
                </a:solidFill>
              </a:rPr>
              <a:t>Branches</a:t>
            </a:r>
            <a:r>
              <a:t>Bones.new)</a:t>
            </a:r>
          </a:p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{…"/>
          <p:cNvSpPr txBox="1"/>
          <p:nvPr>
            <p:ph type="body" sz="half" idx="1"/>
          </p:nvPr>
        </p:nvSpPr>
        <p:spPr>
          <a:xfrm>
            <a:off x="1219200" y="5132178"/>
            <a:ext cx="21945600" cy="3451644"/>
          </a:xfrm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{</a:t>
            </a:r>
          </a:p>
          <a:p>
            <a:pPr/>
            <a:r>
              <a:t>  "spotlight.rb"=&gt; {:methods=&gt;{</a:t>
            </a:r>
            <a:r>
              <a:rPr>
                <a:solidFill>
                  <a:srgbClr val="B73529"/>
                </a:solidFill>
              </a:rPr>
              <a:t>[Spotlight, :trigger, 4, 6, 6, 9]=&gt;2</a:t>
            </a:r>
            <a:r>
              <a:t>}},</a:t>
            </a:r>
          </a:p>
          <a:p>
            <a:pPr/>
            <a:r>
              <a:t>}</a:t>
            </a:r>
          </a:p>
        </p:txBody>
      </p:sp>
      <p:sp>
        <p:nvSpPr>
          <p:cNvPr id="822" name="File"/>
          <p:cNvSpPr txBox="1"/>
          <p:nvPr/>
        </p:nvSpPr>
        <p:spPr>
          <a:xfrm>
            <a:off x="2976841" y="4186267"/>
            <a:ext cx="135951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File</a:t>
            </a:r>
          </a:p>
        </p:txBody>
      </p:sp>
      <p:sp>
        <p:nvSpPr>
          <p:cNvPr id="823" name="Mode"/>
          <p:cNvSpPr txBox="1"/>
          <p:nvPr/>
        </p:nvSpPr>
        <p:spPr>
          <a:xfrm>
            <a:off x="7871466" y="8544711"/>
            <a:ext cx="197642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Mode</a:t>
            </a:r>
          </a:p>
        </p:txBody>
      </p:sp>
      <p:sp>
        <p:nvSpPr>
          <p:cNvPr id="824" name="Arrow"/>
          <p:cNvSpPr/>
          <p:nvPr/>
        </p:nvSpPr>
        <p:spPr>
          <a:xfrm rot="16200000">
            <a:off x="8378089" y="7731183"/>
            <a:ext cx="963180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825" name="Arrow"/>
          <p:cNvSpPr/>
          <p:nvPr/>
        </p:nvSpPr>
        <p:spPr>
          <a:xfrm rot="5400000">
            <a:off x="3175006" y="5377319"/>
            <a:ext cx="963180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826" name="Various Methods Of Escap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67711">
              <a:defRPr spc="-78" sz="7812"/>
            </a:pPr>
            <a:r>
              <a:t>Various </a:t>
            </a:r>
            <a:r>
              <a:rPr>
                <a:solidFill>
                  <a:srgbClr val="B73529"/>
                </a:solidFill>
              </a:rPr>
              <a:t>Methods</a:t>
            </a:r>
            <a:r>
              <a:t> Of Escape</a:t>
            </a:r>
          </a:p>
        </p:txBody>
      </p:sp>
      <p:sp>
        <p:nvSpPr>
          <p:cNvPr id="827" name="method"/>
          <p:cNvSpPr txBox="1"/>
          <p:nvPr/>
        </p:nvSpPr>
        <p:spPr>
          <a:xfrm>
            <a:off x="14536312" y="4225378"/>
            <a:ext cx="2727453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method</a:t>
            </a:r>
          </a:p>
        </p:txBody>
      </p:sp>
      <p:sp>
        <p:nvSpPr>
          <p:cNvPr id="828" name="Arrow"/>
          <p:cNvSpPr/>
          <p:nvPr/>
        </p:nvSpPr>
        <p:spPr>
          <a:xfrm rot="5400000">
            <a:off x="15418449" y="5416430"/>
            <a:ext cx="963180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829" name="count"/>
          <p:cNvSpPr txBox="1"/>
          <p:nvPr/>
        </p:nvSpPr>
        <p:spPr>
          <a:xfrm>
            <a:off x="20144454" y="8544711"/>
            <a:ext cx="208209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count</a:t>
            </a:r>
          </a:p>
        </p:txBody>
      </p:sp>
      <p:sp>
        <p:nvSpPr>
          <p:cNvPr id="830" name="Arrow"/>
          <p:cNvSpPr/>
          <p:nvPr/>
        </p:nvSpPr>
        <p:spPr>
          <a:xfrm rot="16200000">
            <a:off x="20703908" y="7731183"/>
            <a:ext cx="963180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[Spotlight, :trigger,       4,       6,       6,       9]  =&gt;  2"/>
          <p:cNvSpPr txBox="1"/>
          <p:nvPr>
            <p:ph type="body" sz="half" idx="1"/>
          </p:nvPr>
        </p:nvSpPr>
        <p:spPr>
          <a:xfrm>
            <a:off x="1219200" y="5132178"/>
            <a:ext cx="21945600" cy="3451644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</a:p>
          <a:p>
            <a:pPr algn="ctr"/>
            <a:r>
              <a:t>[Spotlight, :trigger,       4,       6,       6,       9]  =&gt;  2</a:t>
            </a:r>
          </a:p>
        </p:txBody>
      </p:sp>
      <p:sp>
        <p:nvSpPr>
          <p:cNvPr id="833" name="Various Methods Of Escap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67711">
              <a:defRPr spc="-78" sz="7812"/>
            </a:pPr>
            <a:r>
              <a:t>Various </a:t>
            </a:r>
            <a:r>
              <a:rPr>
                <a:solidFill>
                  <a:srgbClr val="B73529"/>
                </a:solidFill>
              </a:rPr>
              <a:t>Methods</a:t>
            </a:r>
            <a:r>
              <a:t> Of Escape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[Spotlight, :trigger,       4,       6,       6,       9]  =&gt;  2"/>
          <p:cNvSpPr txBox="1"/>
          <p:nvPr>
            <p:ph type="body" sz="half" idx="1"/>
          </p:nvPr>
        </p:nvSpPr>
        <p:spPr>
          <a:xfrm>
            <a:off x="1219200" y="5132178"/>
            <a:ext cx="21945600" cy="3451644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</a:p>
          <a:p>
            <a:pPr algn="ctr"/>
            <a:r>
              <a:t>[Spotlight, :trigger,       4,       6,       6,       9]  =&gt;  2</a:t>
            </a:r>
          </a:p>
        </p:txBody>
      </p:sp>
      <p:sp>
        <p:nvSpPr>
          <p:cNvPr id="836" name="Various Methods Of Escap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67711">
              <a:defRPr spc="-78" sz="7812"/>
            </a:pPr>
            <a:r>
              <a:t>Various </a:t>
            </a:r>
            <a:r>
              <a:rPr>
                <a:solidFill>
                  <a:srgbClr val="B73529"/>
                </a:solidFill>
              </a:rPr>
              <a:t>Methods</a:t>
            </a:r>
            <a:r>
              <a:t> Of Escape</a:t>
            </a:r>
          </a:p>
        </p:txBody>
      </p:sp>
      <p:sp>
        <p:nvSpPr>
          <p:cNvPr id="837" name="count"/>
          <p:cNvSpPr txBox="1"/>
          <p:nvPr/>
        </p:nvSpPr>
        <p:spPr>
          <a:xfrm>
            <a:off x="18627198" y="4311478"/>
            <a:ext cx="208209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count</a:t>
            </a:r>
          </a:p>
        </p:txBody>
      </p:sp>
      <p:sp>
        <p:nvSpPr>
          <p:cNvPr id="838" name="Arrow"/>
          <p:cNvSpPr/>
          <p:nvPr/>
        </p:nvSpPr>
        <p:spPr>
          <a:xfrm rot="5400000">
            <a:off x="19186653" y="5382052"/>
            <a:ext cx="963180" cy="663875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[Spotlight, :trigger,       4,       6,       6,       9]  =&gt;  2"/>
          <p:cNvSpPr txBox="1"/>
          <p:nvPr>
            <p:ph type="body" sz="half" idx="1"/>
          </p:nvPr>
        </p:nvSpPr>
        <p:spPr>
          <a:xfrm>
            <a:off x="1219200" y="5132178"/>
            <a:ext cx="21945600" cy="3451644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</a:p>
          <a:p>
            <a:pPr algn="ctr"/>
            <a:r>
              <a:t>[Spotlight, :trigger,       4,       6,       6,       9]  =&gt;  2</a:t>
            </a:r>
          </a:p>
        </p:txBody>
      </p:sp>
      <p:sp>
        <p:nvSpPr>
          <p:cNvPr id="841" name="Various Methods Of Escap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67711">
              <a:defRPr spc="-78" sz="7812"/>
            </a:pPr>
            <a:r>
              <a:t>Various </a:t>
            </a:r>
            <a:r>
              <a:rPr>
                <a:solidFill>
                  <a:srgbClr val="B73529"/>
                </a:solidFill>
              </a:rPr>
              <a:t>Methods</a:t>
            </a:r>
            <a:r>
              <a:t> Of Escape</a:t>
            </a:r>
          </a:p>
        </p:txBody>
      </p:sp>
      <p:sp>
        <p:nvSpPr>
          <p:cNvPr id="842" name="class"/>
          <p:cNvSpPr txBox="1"/>
          <p:nvPr/>
        </p:nvSpPr>
        <p:spPr>
          <a:xfrm>
            <a:off x="5231596" y="4311478"/>
            <a:ext cx="1932535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class</a:t>
            </a:r>
          </a:p>
        </p:txBody>
      </p:sp>
      <p:sp>
        <p:nvSpPr>
          <p:cNvPr id="843" name="Arrow"/>
          <p:cNvSpPr/>
          <p:nvPr/>
        </p:nvSpPr>
        <p:spPr>
          <a:xfrm rot="5400000">
            <a:off x="5716274" y="5382052"/>
            <a:ext cx="963180" cy="663875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844" name="count"/>
          <p:cNvSpPr txBox="1"/>
          <p:nvPr/>
        </p:nvSpPr>
        <p:spPr>
          <a:xfrm>
            <a:off x="18627198" y="4311478"/>
            <a:ext cx="208209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count</a:t>
            </a:r>
          </a:p>
        </p:txBody>
      </p:sp>
      <p:sp>
        <p:nvSpPr>
          <p:cNvPr id="845" name="Arrow"/>
          <p:cNvSpPr/>
          <p:nvPr/>
        </p:nvSpPr>
        <p:spPr>
          <a:xfrm rot="5400000">
            <a:off x="19186653" y="5382052"/>
            <a:ext cx="963180" cy="663875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[Spotlight, :trigger,       4,       6,       6,       9]  =&gt;  2"/>
          <p:cNvSpPr txBox="1"/>
          <p:nvPr>
            <p:ph type="body" sz="half" idx="1"/>
          </p:nvPr>
        </p:nvSpPr>
        <p:spPr>
          <a:xfrm>
            <a:off x="1219200" y="5132178"/>
            <a:ext cx="21945600" cy="3451644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</a:p>
          <a:p>
            <a:pPr algn="ctr"/>
            <a:r>
              <a:t>[Spotlight, :trigger,       4,       6,       6,       9]  =&gt;  2</a:t>
            </a:r>
          </a:p>
        </p:txBody>
      </p:sp>
      <p:sp>
        <p:nvSpPr>
          <p:cNvPr id="848" name="Various Methods Of Escap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67711">
              <a:defRPr spc="-78" sz="7812"/>
            </a:pPr>
            <a:r>
              <a:t>Various </a:t>
            </a:r>
            <a:r>
              <a:rPr>
                <a:solidFill>
                  <a:srgbClr val="B73529"/>
                </a:solidFill>
              </a:rPr>
              <a:t>Methods</a:t>
            </a:r>
            <a:r>
              <a:t> Of Escape</a:t>
            </a:r>
          </a:p>
        </p:txBody>
      </p:sp>
      <p:sp>
        <p:nvSpPr>
          <p:cNvPr id="849" name="method"/>
          <p:cNvSpPr txBox="1"/>
          <p:nvPr/>
        </p:nvSpPr>
        <p:spPr>
          <a:xfrm>
            <a:off x="7847562" y="8505600"/>
            <a:ext cx="2727453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method</a:t>
            </a:r>
          </a:p>
        </p:txBody>
      </p:sp>
      <p:sp>
        <p:nvSpPr>
          <p:cNvPr id="850" name="Arrow"/>
          <p:cNvSpPr/>
          <p:nvPr/>
        </p:nvSpPr>
        <p:spPr>
          <a:xfrm rot="16200000">
            <a:off x="8729697" y="7692073"/>
            <a:ext cx="963180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851" name="class"/>
          <p:cNvSpPr txBox="1"/>
          <p:nvPr/>
        </p:nvSpPr>
        <p:spPr>
          <a:xfrm>
            <a:off x="5231596" y="4311478"/>
            <a:ext cx="1932535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class</a:t>
            </a:r>
          </a:p>
        </p:txBody>
      </p:sp>
      <p:sp>
        <p:nvSpPr>
          <p:cNvPr id="852" name="Arrow"/>
          <p:cNvSpPr/>
          <p:nvPr/>
        </p:nvSpPr>
        <p:spPr>
          <a:xfrm rot="5400000">
            <a:off x="5716274" y="5382052"/>
            <a:ext cx="963180" cy="663875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853" name="count"/>
          <p:cNvSpPr txBox="1"/>
          <p:nvPr/>
        </p:nvSpPr>
        <p:spPr>
          <a:xfrm>
            <a:off x="18627198" y="4311478"/>
            <a:ext cx="208209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count</a:t>
            </a:r>
          </a:p>
        </p:txBody>
      </p:sp>
      <p:sp>
        <p:nvSpPr>
          <p:cNvPr id="854" name="Arrow"/>
          <p:cNvSpPr/>
          <p:nvPr/>
        </p:nvSpPr>
        <p:spPr>
          <a:xfrm rot="5400000">
            <a:off x="19186653" y="5382052"/>
            <a:ext cx="963180" cy="663875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[Spotlight, :trigger,       4,       6,       6,       9]  =&gt;  2"/>
          <p:cNvSpPr txBox="1"/>
          <p:nvPr>
            <p:ph type="body" sz="half" idx="1"/>
          </p:nvPr>
        </p:nvSpPr>
        <p:spPr>
          <a:xfrm>
            <a:off x="1219200" y="5132178"/>
            <a:ext cx="21945600" cy="3451644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</a:p>
          <a:p>
            <a:pPr algn="ctr"/>
            <a:r>
              <a:t>[Spotlight, :trigger,       4,       6,       6,       9]  =&gt;  2</a:t>
            </a:r>
          </a:p>
        </p:txBody>
      </p:sp>
      <p:sp>
        <p:nvSpPr>
          <p:cNvPr id="857" name="Various Methods Of Escap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67711">
              <a:defRPr spc="-78" sz="7812"/>
            </a:pPr>
            <a:r>
              <a:t>Various </a:t>
            </a:r>
            <a:r>
              <a:rPr>
                <a:solidFill>
                  <a:srgbClr val="B73529"/>
                </a:solidFill>
              </a:rPr>
              <a:t>Methods</a:t>
            </a:r>
            <a:r>
              <a:t> Of Escape</a:t>
            </a:r>
          </a:p>
        </p:txBody>
      </p:sp>
      <p:sp>
        <p:nvSpPr>
          <p:cNvPr id="858" name="method"/>
          <p:cNvSpPr txBox="1"/>
          <p:nvPr/>
        </p:nvSpPr>
        <p:spPr>
          <a:xfrm>
            <a:off x="7847562" y="8505600"/>
            <a:ext cx="2727453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method</a:t>
            </a:r>
          </a:p>
        </p:txBody>
      </p:sp>
      <p:sp>
        <p:nvSpPr>
          <p:cNvPr id="859" name="Arrow"/>
          <p:cNvSpPr/>
          <p:nvPr/>
        </p:nvSpPr>
        <p:spPr>
          <a:xfrm rot="16200000">
            <a:off x="8729697" y="7692073"/>
            <a:ext cx="963180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860" name="class"/>
          <p:cNvSpPr txBox="1"/>
          <p:nvPr/>
        </p:nvSpPr>
        <p:spPr>
          <a:xfrm>
            <a:off x="5231596" y="4311478"/>
            <a:ext cx="1932535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class</a:t>
            </a:r>
          </a:p>
        </p:txBody>
      </p:sp>
      <p:sp>
        <p:nvSpPr>
          <p:cNvPr id="861" name="Arrow"/>
          <p:cNvSpPr/>
          <p:nvPr/>
        </p:nvSpPr>
        <p:spPr>
          <a:xfrm rot="5400000">
            <a:off x="5716274" y="5382052"/>
            <a:ext cx="963180" cy="663875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862" name="start line"/>
          <p:cNvSpPr txBox="1"/>
          <p:nvPr/>
        </p:nvSpPr>
        <p:spPr>
          <a:xfrm>
            <a:off x="10228354" y="4311478"/>
            <a:ext cx="3582519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start line</a:t>
            </a:r>
          </a:p>
        </p:txBody>
      </p:sp>
      <p:sp>
        <p:nvSpPr>
          <p:cNvPr id="863" name="Arrow"/>
          <p:cNvSpPr/>
          <p:nvPr/>
        </p:nvSpPr>
        <p:spPr>
          <a:xfrm rot="5400000">
            <a:off x="11538024" y="5382052"/>
            <a:ext cx="963180" cy="663875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864" name="count"/>
          <p:cNvSpPr txBox="1"/>
          <p:nvPr/>
        </p:nvSpPr>
        <p:spPr>
          <a:xfrm>
            <a:off x="18627198" y="4311478"/>
            <a:ext cx="208209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count</a:t>
            </a:r>
          </a:p>
        </p:txBody>
      </p:sp>
      <p:sp>
        <p:nvSpPr>
          <p:cNvPr id="865" name="Arrow"/>
          <p:cNvSpPr/>
          <p:nvPr/>
        </p:nvSpPr>
        <p:spPr>
          <a:xfrm rot="5400000">
            <a:off x="19186653" y="5382052"/>
            <a:ext cx="963180" cy="663875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[Spotlight, :trigger,       4,       6,       6,       9]  =&gt;  2"/>
          <p:cNvSpPr txBox="1"/>
          <p:nvPr>
            <p:ph type="body" sz="half" idx="1"/>
          </p:nvPr>
        </p:nvSpPr>
        <p:spPr>
          <a:xfrm>
            <a:off x="1219200" y="5132178"/>
            <a:ext cx="21945600" cy="3451644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</a:p>
          <a:p>
            <a:pPr algn="ctr"/>
            <a:r>
              <a:t>[Spotlight, :trigger,       4,       6,       6,       9]  =&gt;  2</a:t>
            </a:r>
          </a:p>
        </p:txBody>
      </p:sp>
      <p:sp>
        <p:nvSpPr>
          <p:cNvPr id="868" name="Various Methods Of Escap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67711">
              <a:defRPr spc="-78" sz="7812"/>
            </a:pPr>
            <a:r>
              <a:t>Various </a:t>
            </a:r>
            <a:r>
              <a:rPr>
                <a:solidFill>
                  <a:srgbClr val="B73529"/>
                </a:solidFill>
              </a:rPr>
              <a:t>Methods</a:t>
            </a:r>
            <a:r>
              <a:t> Of Escape</a:t>
            </a:r>
          </a:p>
        </p:txBody>
      </p:sp>
      <p:sp>
        <p:nvSpPr>
          <p:cNvPr id="869" name="method"/>
          <p:cNvSpPr txBox="1"/>
          <p:nvPr/>
        </p:nvSpPr>
        <p:spPr>
          <a:xfrm>
            <a:off x="7847562" y="8505600"/>
            <a:ext cx="2727453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method</a:t>
            </a:r>
          </a:p>
        </p:txBody>
      </p:sp>
      <p:sp>
        <p:nvSpPr>
          <p:cNvPr id="870" name="Arrow"/>
          <p:cNvSpPr/>
          <p:nvPr/>
        </p:nvSpPr>
        <p:spPr>
          <a:xfrm rot="16200000">
            <a:off x="8729697" y="7692073"/>
            <a:ext cx="963180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871" name="class"/>
          <p:cNvSpPr txBox="1"/>
          <p:nvPr/>
        </p:nvSpPr>
        <p:spPr>
          <a:xfrm>
            <a:off x="5231596" y="4311478"/>
            <a:ext cx="1932535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class</a:t>
            </a:r>
          </a:p>
        </p:txBody>
      </p:sp>
      <p:sp>
        <p:nvSpPr>
          <p:cNvPr id="872" name="Arrow"/>
          <p:cNvSpPr/>
          <p:nvPr/>
        </p:nvSpPr>
        <p:spPr>
          <a:xfrm rot="5400000">
            <a:off x="5716274" y="5382052"/>
            <a:ext cx="963180" cy="663875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873" name="start line"/>
          <p:cNvSpPr txBox="1"/>
          <p:nvPr/>
        </p:nvSpPr>
        <p:spPr>
          <a:xfrm>
            <a:off x="10228354" y="4311478"/>
            <a:ext cx="3582519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start line</a:t>
            </a:r>
          </a:p>
        </p:txBody>
      </p:sp>
      <p:sp>
        <p:nvSpPr>
          <p:cNvPr id="874" name="Arrow"/>
          <p:cNvSpPr/>
          <p:nvPr/>
        </p:nvSpPr>
        <p:spPr>
          <a:xfrm rot="5400000">
            <a:off x="11538024" y="5382052"/>
            <a:ext cx="963180" cy="663875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875" name="start column"/>
          <p:cNvSpPr txBox="1"/>
          <p:nvPr/>
        </p:nvSpPr>
        <p:spPr>
          <a:xfrm>
            <a:off x="11433888" y="8505600"/>
            <a:ext cx="4830167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start column</a:t>
            </a:r>
          </a:p>
        </p:txBody>
      </p:sp>
      <p:sp>
        <p:nvSpPr>
          <p:cNvPr id="876" name="Arrow"/>
          <p:cNvSpPr/>
          <p:nvPr/>
        </p:nvSpPr>
        <p:spPr>
          <a:xfrm rot="16200000">
            <a:off x="13367382" y="7692073"/>
            <a:ext cx="963180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877" name="count"/>
          <p:cNvSpPr txBox="1"/>
          <p:nvPr/>
        </p:nvSpPr>
        <p:spPr>
          <a:xfrm>
            <a:off x="18627198" y="4311478"/>
            <a:ext cx="208209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count</a:t>
            </a:r>
          </a:p>
        </p:txBody>
      </p:sp>
      <p:sp>
        <p:nvSpPr>
          <p:cNvPr id="878" name="Arrow"/>
          <p:cNvSpPr/>
          <p:nvPr/>
        </p:nvSpPr>
        <p:spPr>
          <a:xfrm rot="5400000">
            <a:off x="19186653" y="5382052"/>
            <a:ext cx="963180" cy="663875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[Spotlight, :trigger,       4,       6,       6,       9]  =&gt;  2"/>
          <p:cNvSpPr txBox="1"/>
          <p:nvPr>
            <p:ph type="body" sz="half" idx="1"/>
          </p:nvPr>
        </p:nvSpPr>
        <p:spPr>
          <a:xfrm>
            <a:off x="1219200" y="5132178"/>
            <a:ext cx="21945600" cy="3451644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</a:p>
          <a:p>
            <a:pPr algn="ctr"/>
            <a:r>
              <a:t>[Spotlight, :trigger,       4,       6,       6,       9]  =&gt;  2</a:t>
            </a:r>
          </a:p>
        </p:txBody>
      </p:sp>
      <p:sp>
        <p:nvSpPr>
          <p:cNvPr id="881" name="Various Methods Of Escap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67711">
              <a:defRPr spc="-78" sz="7812"/>
            </a:pPr>
            <a:r>
              <a:t>Various </a:t>
            </a:r>
            <a:r>
              <a:rPr>
                <a:solidFill>
                  <a:srgbClr val="B73529"/>
                </a:solidFill>
              </a:rPr>
              <a:t>Methods</a:t>
            </a:r>
            <a:r>
              <a:t> Of Escape</a:t>
            </a:r>
          </a:p>
        </p:txBody>
      </p:sp>
      <p:sp>
        <p:nvSpPr>
          <p:cNvPr id="882" name="method"/>
          <p:cNvSpPr txBox="1"/>
          <p:nvPr/>
        </p:nvSpPr>
        <p:spPr>
          <a:xfrm>
            <a:off x="7847562" y="8505600"/>
            <a:ext cx="2727453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method</a:t>
            </a:r>
          </a:p>
        </p:txBody>
      </p:sp>
      <p:sp>
        <p:nvSpPr>
          <p:cNvPr id="883" name="Arrow"/>
          <p:cNvSpPr/>
          <p:nvPr/>
        </p:nvSpPr>
        <p:spPr>
          <a:xfrm rot="16200000">
            <a:off x="8729697" y="7692073"/>
            <a:ext cx="963180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884" name="class"/>
          <p:cNvSpPr txBox="1"/>
          <p:nvPr/>
        </p:nvSpPr>
        <p:spPr>
          <a:xfrm>
            <a:off x="5231596" y="4311478"/>
            <a:ext cx="1932535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class</a:t>
            </a:r>
          </a:p>
        </p:txBody>
      </p:sp>
      <p:sp>
        <p:nvSpPr>
          <p:cNvPr id="885" name="Arrow"/>
          <p:cNvSpPr/>
          <p:nvPr/>
        </p:nvSpPr>
        <p:spPr>
          <a:xfrm rot="5400000">
            <a:off x="5716274" y="5382052"/>
            <a:ext cx="963180" cy="663875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886" name="start line"/>
          <p:cNvSpPr txBox="1"/>
          <p:nvPr/>
        </p:nvSpPr>
        <p:spPr>
          <a:xfrm>
            <a:off x="10228354" y="4311478"/>
            <a:ext cx="3582519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start line</a:t>
            </a:r>
          </a:p>
        </p:txBody>
      </p:sp>
      <p:sp>
        <p:nvSpPr>
          <p:cNvPr id="887" name="Arrow"/>
          <p:cNvSpPr/>
          <p:nvPr/>
        </p:nvSpPr>
        <p:spPr>
          <a:xfrm rot="5400000">
            <a:off x="11538024" y="5382052"/>
            <a:ext cx="963180" cy="663875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888" name="start column"/>
          <p:cNvSpPr txBox="1"/>
          <p:nvPr/>
        </p:nvSpPr>
        <p:spPr>
          <a:xfrm>
            <a:off x="11433888" y="8505600"/>
            <a:ext cx="4830167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start column</a:t>
            </a:r>
          </a:p>
        </p:txBody>
      </p:sp>
      <p:sp>
        <p:nvSpPr>
          <p:cNvPr id="889" name="Arrow"/>
          <p:cNvSpPr/>
          <p:nvPr/>
        </p:nvSpPr>
        <p:spPr>
          <a:xfrm rot="16200000">
            <a:off x="13367382" y="7692073"/>
            <a:ext cx="963180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890" name="end line"/>
          <p:cNvSpPr txBox="1"/>
          <p:nvPr/>
        </p:nvSpPr>
        <p:spPr>
          <a:xfrm>
            <a:off x="14207112" y="3245539"/>
            <a:ext cx="2993239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end line</a:t>
            </a:r>
          </a:p>
        </p:txBody>
      </p:sp>
      <p:sp>
        <p:nvSpPr>
          <p:cNvPr id="891" name="Arrow"/>
          <p:cNvSpPr/>
          <p:nvPr/>
        </p:nvSpPr>
        <p:spPr>
          <a:xfrm rot="5400000">
            <a:off x="14689171" y="4849082"/>
            <a:ext cx="2029119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892" name="count"/>
          <p:cNvSpPr txBox="1"/>
          <p:nvPr/>
        </p:nvSpPr>
        <p:spPr>
          <a:xfrm>
            <a:off x="18627198" y="4311478"/>
            <a:ext cx="208209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count</a:t>
            </a:r>
          </a:p>
        </p:txBody>
      </p:sp>
      <p:sp>
        <p:nvSpPr>
          <p:cNvPr id="893" name="Arrow"/>
          <p:cNvSpPr/>
          <p:nvPr/>
        </p:nvSpPr>
        <p:spPr>
          <a:xfrm rot="5400000">
            <a:off x="19186653" y="5382052"/>
            <a:ext cx="963180" cy="663875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[Spotlight, :trigger,       4,       6,       6,       9]  =&gt;  2"/>
          <p:cNvSpPr txBox="1"/>
          <p:nvPr>
            <p:ph type="body" sz="half" idx="1"/>
          </p:nvPr>
        </p:nvSpPr>
        <p:spPr>
          <a:xfrm>
            <a:off x="1219200" y="5132178"/>
            <a:ext cx="21945600" cy="3451644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</a:p>
          <a:p>
            <a:pPr algn="ctr"/>
            <a:r>
              <a:t>[Spotlight, :trigger,       4,       6,       6,       9]  =&gt;  2</a:t>
            </a:r>
          </a:p>
        </p:txBody>
      </p:sp>
      <p:sp>
        <p:nvSpPr>
          <p:cNvPr id="896" name="Various Methods Of Escap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67711">
              <a:defRPr spc="-78" sz="7812"/>
            </a:pPr>
            <a:r>
              <a:t>Various </a:t>
            </a:r>
            <a:r>
              <a:rPr>
                <a:solidFill>
                  <a:srgbClr val="B73529"/>
                </a:solidFill>
              </a:rPr>
              <a:t>Methods</a:t>
            </a:r>
            <a:r>
              <a:t> Of Escape</a:t>
            </a:r>
          </a:p>
        </p:txBody>
      </p:sp>
      <p:sp>
        <p:nvSpPr>
          <p:cNvPr id="897" name="method"/>
          <p:cNvSpPr txBox="1"/>
          <p:nvPr/>
        </p:nvSpPr>
        <p:spPr>
          <a:xfrm>
            <a:off x="7847562" y="8505600"/>
            <a:ext cx="2727453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method</a:t>
            </a:r>
          </a:p>
        </p:txBody>
      </p:sp>
      <p:sp>
        <p:nvSpPr>
          <p:cNvPr id="898" name="Arrow"/>
          <p:cNvSpPr/>
          <p:nvPr/>
        </p:nvSpPr>
        <p:spPr>
          <a:xfrm rot="16200000">
            <a:off x="8729697" y="7692073"/>
            <a:ext cx="963180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899" name="class"/>
          <p:cNvSpPr txBox="1"/>
          <p:nvPr/>
        </p:nvSpPr>
        <p:spPr>
          <a:xfrm>
            <a:off x="5231596" y="4311478"/>
            <a:ext cx="1932535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class</a:t>
            </a:r>
          </a:p>
        </p:txBody>
      </p:sp>
      <p:sp>
        <p:nvSpPr>
          <p:cNvPr id="900" name="Arrow"/>
          <p:cNvSpPr/>
          <p:nvPr/>
        </p:nvSpPr>
        <p:spPr>
          <a:xfrm rot="5400000">
            <a:off x="5716274" y="5382052"/>
            <a:ext cx="963180" cy="663875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901" name="start line"/>
          <p:cNvSpPr txBox="1"/>
          <p:nvPr/>
        </p:nvSpPr>
        <p:spPr>
          <a:xfrm>
            <a:off x="10228354" y="4311478"/>
            <a:ext cx="3582519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start line</a:t>
            </a:r>
          </a:p>
        </p:txBody>
      </p:sp>
      <p:sp>
        <p:nvSpPr>
          <p:cNvPr id="902" name="Arrow"/>
          <p:cNvSpPr/>
          <p:nvPr/>
        </p:nvSpPr>
        <p:spPr>
          <a:xfrm rot="5400000">
            <a:off x="11538024" y="5382052"/>
            <a:ext cx="963180" cy="663875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903" name="start column"/>
          <p:cNvSpPr txBox="1"/>
          <p:nvPr/>
        </p:nvSpPr>
        <p:spPr>
          <a:xfrm>
            <a:off x="11433888" y="8505600"/>
            <a:ext cx="4830167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start column</a:t>
            </a:r>
          </a:p>
        </p:txBody>
      </p:sp>
      <p:sp>
        <p:nvSpPr>
          <p:cNvPr id="904" name="Arrow"/>
          <p:cNvSpPr/>
          <p:nvPr/>
        </p:nvSpPr>
        <p:spPr>
          <a:xfrm rot="16200000">
            <a:off x="13367382" y="7692073"/>
            <a:ext cx="963180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905" name="end line"/>
          <p:cNvSpPr txBox="1"/>
          <p:nvPr/>
        </p:nvSpPr>
        <p:spPr>
          <a:xfrm>
            <a:off x="14207112" y="3245539"/>
            <a:ext cx="2993239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end line</a:t>
            </a:r>
          </a:p>
        </p:txBody>
      </p:sp>
      <p:sp>
        <p:nvSpPr>
          <p:cNvPr id="906" name="Arrow"/>
          <p:cNvSpPr/>
          <p:nvPr/>
        </p:nvSpPr>
        <p:spPr>
          <a:xfrm rot="5400000">
            <a:off x="14689171" y="4849082"/>
            <a:ext cx="2029119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907" name="Arrow"/>
          <p:cNvSpPr/>
          <p:nvPr/>
        </p:nvSpPr>
        <p:spPr>
          <a:xfrm rot="16200000">
            <a:off x="16517728" y="8225042"/>
            <a:ext cx="2029119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908" name="end column"/>
          <p:cNvSpPr txBox="1"/>
          <p:nvPr/>
        </p:nvSpPr>
        <p:spPr>
          <a:xfrm>
            <a:off x="15666434" y="9586111"/>
            <a:ext cx="424088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end column</a:t>
            </a:r>
          </a:p>
        </p:txBody>
      </p:sp>
      <p:sp>
        <p:nvSpPr>
          <p:cNvPr id="909" name="count"/>
          <p:cNvSpPr txBox="1"/>
          <p:nvPr/>
        </p:nvSpPr>
        <p:spPr>
          <a:xfrm>
            <a:off x="18627198" y="4311478"/>
            <a:ext cx="208209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count</a:t>
            </a:r>
          </a:p>
        </p:txBody>
      </p:sp>
      <p:sp>
        <p:nvSpPr>
          <p:cNvPr id="910" name="Arrow"/>
          <p:cNvSpPr/>
          <p:nvPr/>
        </p:nvSpPr>
        <p:spPr>
          <a:xfrm rot="5400000">
            <a:off x="19186653" y="5382052"/>
            <a:ext cx="963180" cy="663875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Various Methods Of Escap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67711">
              <a:defRPr spc="-78" sz="7812"/>
            </a:pPr>
            <a:r>
              <a:t>Various </a:t>
            </a:r>
            <a:r>
              <a:rPr>
                <a:solidFill>
                  <a:srgbClr val="B73529"/>
                </a:solidFill>
              </a:rPr>
              <a:t>Methods</a:t>
            </a:r>
            <a:r>
              <a:t> Of Escape</a:t>
            </a:r>
          </a:p>
        </p:txBody>
      </p:sp>
      <p:sp>
        <p:nvSpPr>
          <p:cNvPr id="913" name="&quot;spotlight.rb&quot;=&gt;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>
              <a:defRPr sz="5400"/>
            </a:pPr>
            <a:r>
              <a:t>  "spotlight.rb"=&gt;</a:t>
            </a:r>
          </a:p>
          <a:p>
            <a:pPr>
              <a:defRPr sz="5400"/>
            </a:pPr>
            <a:r>
              <a:t>    {:methods=&gt;{[Spotlight, :trigger, 4, 6, 6, 9]=&gt;2}},</a:t>
            </a:r>
          </a:p>
          <a:p>
            <a:pPr>
              <a:defRPr sz="5400"/>
            </a:pPr>
            <a:r>
              <a:t>  "beam_projector.rb"=&gt;</a:t>
            </a:r>
          </a:p>
          <a:p>
            <a:pPr>
              <a:defRPr sz="5400"/>
            </a:pPr>
            <a:r>
              <a:t>    {:methods=&gt;{[BeamProjector, :trigger, 4, 6, 6, 9]=&gt;0}},</a:t>
            </a:r>
          </a:p>
          <a:p>
            <a:pPr>
              <a:defRPr sz="5400"/>
            </a:pPr>
            <a:r>
              <a:t>  "can_light.rb"=&gt;</a:t>
            </a:r>
          </a:p>
          <a:p>
            <a:pPr>
              <a:defRPr sz="5400"/>
            </a:pPr>
            <a:r>
              <a:t>    {:methods=&gt;{[CanLight, :trigger, 4, 6, 6, 9]=&gt;2}}, </a:t>
            </a:r>
          </a:p>
          <a:p>
            <a:pPr>
              <a:defRPr sz="5400"/>
            </a:pPr>
            <a:r>
              <a:t>  "moving_light.rb"=&gt;</a:t>
            </a:r>
          </a:p>
          <a:p>
            <a:pPr>
              <a:defRPr sz="5400"/>
            </a:pPr>
            <a:r>
              <a:t>    {:methods=&gt;{[MovingLight, :trigger, 4, 6, 6, 9]=&gt;6}},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etlist.add_song(TheLineBeginsToBlur.new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>
            <a:noAutofit/>
          </a:bodyPr>
          <a:lstStyle/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setlist.add_song(The</a:t>
            </a:r>
            <a:r>
              <a:rPr>
                <a:solidFill>
                  <a:srgbClr val="B73529"/>
                </a:solidFill>
              </a:rPr>
              <a:t>Line</a:t>
            </a:r>
            <a:r>
              <a:t>BeginsToBlur.new)</a:t>
            </a:r>
          </a:p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setlist.add_song(</a:t>
            </a:r>
            <a:r>
              <a:rPr>
                <a:solidFill>
                  <a:srgbClr val="B73529"/>
                </a:solidFill>
              </a:rPr>
              <a:t>One</a:t>
            </a:r>
            <a:r>
              <a:rPr baseline="-5999">
                <a:solidFill>
                  <a:srgbClr val="B73529"/>
                </a:solidFill>
              </a:rPr>
              <a:t>Shot</a:t>
            </a:r>
            <a:r>
              <a:t>WayToGetThere.new)</a:t>
            </a:r>
          </a:p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setlist.add_song(Various</a:t>
            </a:r>
            <a:r>
              <a:rPr>
                <a:solidFill>
                  <a:srgbClr val="B73529"/>
                </a:solidFill>
              </a:rPr>
              <a:t>Methods</a:t>
            </a:r>
            <a:r>
              <a:t>OfEscape.new)</a:t>
            </a:r>
          </a:p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setlist.add_song(</a:t>
            </a:r>
            <a:r>
              <a:rPr>
                <a:solidFill>
                  <a:srgbClr val="B73529"/>
                </a:solidFill>
              </a:rPr>
              <a:t>Branches</a:t>
            </a:r>
            <a:r>
              <a:t>Bones.new)</a:t>
            </a:r>
          </a:p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</a:p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concert.setlist = setlist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Various Methods Of Escap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67711">
              <a:defRPr spc="-78" sz="7812"/>
            </a:pPr>
            <a:r>
              <a:t>Various </a:t>
            </a:r>
            <a:r>
              <a:rPr>
                <a:solidFill>
                  <a:srgbClr val="B73529"/>
                </a:solidFill>
              </a:rPr>
              <a:t>Methods</a:t>
            </a:r>
            <a:r>
              <a:t> Of Escape</a:t>
            </a:r>
          </a:p>
        </p:txBody>
      </p:sp>
      <p:sp>
        <p:nvSpPr>
          <p:cNvPr id="916" name="&quot;spotlight.rb&quot;=&gt;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>
              <a:defRPr sz="5400"/>
            </a:pPr>
            <a:r>
              <a:t>  "spotlight.rb"=&gt;</a:t>
            </a:r>
          </a:p>
          <a:p>
            <a:pPr>
              <a:defRPr sz="5400"/>
            </a:pPr>
            <a:r>
              <a:t>    {:methods=&gt;{[Spotlight, :trigger, 4, 6, 6, 9]=&gt;2}},</a:t>
            </a:r>
          </a:p>
          <a:p>
            <a:pPr>
              <a:defRPr sz="5400"/>
            </a:pPr>
            <a:r>
              <a:t>  "beam_projector.rb"=&gt;</a:t>
            </a:r>
          </a:p>
          <a:p>
            <a:pPr>
              <a:defRPr sz="5400"/>
            </a:pPr>
            <a:r>
              <a:t>    {:methods=&gt;{[</a:t>
            </a:r>
            <a:r>
              <a:rPr>
                <a:solidFill>
                  <a:srgbClr val="B73529"/>
                </a:solidFill>
              </a:rPr>
              <a:t>BeamProjector</a:t>
            </a:r>
            <a:r>
              <a:t>, :trigger, 4, 6, 6, 9]=&gt;</a:t>
            </a:r>
            <a:r>
              <a:rPr>
                <a:solidFill>
                  <a:srgbClr val="B73529"/>
                </a:solidFill>
              </a:rPr>
              <a:t>0</a:t>
            </a:r>
            <a:r>
              <a:t>}},</a:t>
            </a:r>
          </a:p>
          <a:p>
            <a:pPr>
              <a:defRPr sz="5400"/>
            </a:pPr>
            <a:r>
              <a:t>  "can_light.rb"=&gt;</a:t>
            </a:r>
          </a:p>
          <a:p>
            <a:pPr>
              <a:defRPr sz="5400"/>
            </a:pPr>
            <a:r>
              <a:t>    {:methods=&gt;{[CanLight, :trigger, 4, 6, 6, 9]=&gt;2}}, </a:t>
            </a:r>
          </a:p>
          <a:p>
            <a:pPr>
              <a:defRPr sz="5400"/>
            </a:pPr>
            <a:r>
              <a:t>  "moving_light.rb"=&gt;</a:t>
            </a:r>
          </a:p>
          <a:p>
            <a:pPr>
              <a:defRPr sz="5400"/>
            </a:pPr>
            <a:r>
              <a:t>    {:methods=&gt;{[MovingLight, :trigger, 4, 6, 6, 9]=&gt;6}},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Various Methods Of Escap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67711">
              <a:defRPr spc="-78" sz="7812"/>
            </a:pPr>
            <a:r>
              <a:t>Various </a:t>
            </a:r>
            <a:r>
              <a:rPr>
                <a:solidFill>
                  <a:srgbClr val="B73529"/>
                </a:solidFill>
              </a:rPr>
              <a:t>Methods</a:t>
            </a:r>
            <a:r>
              <a:t> Of Escape</a:t>
            </a:r>
          </a:p>
        </p:txBody>
      </p:sp>
      <p:sp>
        <p:nvSpPr>
          <p:cNvPr id="919" name="class LightingControll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class LightingController</a:t>
            </a:r>
          </a:p>
          <a:p>
            <a:pPr/>
            <a:r>
              <a:t>  def turn_on_lights</a:t>
            </a:r>
          </a:p>
          <a:p>
            <a:pPr/>
            <a:r>
              <a:t>    @powered_lights[:beam_projector] = BeamProjector.new</a:t>
            </a:r>
          </a:p>
          <a:p>
            <a:pPr/>
            <a:r>
              <a:t>    @powered_lights[:can] = CanLight.new</a:t>
            </a:r>
          </a:p>
          <a:p>
            <a:pPr/>
            <a:r>
              <a:t>    @powered_lights[:moving_light] = MovingLight.new</a:t>
            </a:r>
          </a:p>
          <a:p>
            <a:pPr/>
            <a:r>
              <a:t>    @powered_lights[:spotlight] = Spotlight.new</a:t>
            </a:r>
          </a:p>
          <a:p>
            <a:pPr/>
            <a:r>
              <a:t>  end</a:t>
            </a:r>
          </a:p>
          <a:p>
            <a:pPr/>
            <a:r>
              <a:t>end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Various Methods Of Escap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67711">
              <a:defRPr spc="-78" sz="7812"/>
            </a:pPr>
            <a:r>
              <a:t>Various </a:t>
            </a:r>
            <a:r>
              <a:rPr>
                <a:solidFill>
                  <a:srgbClr val="B73529"/>
                </a:solidFill>
              </a:rPr>
              <a:t>Methods</a:t>
            </a:r>
            <a:r>
              <a:t> Of Escape</a:t>
            </a:r>
          </a:p>
        </p:txBody>
      </p:sp>
      <p:sp>
        <p:nvSpPr>
          <p:cNvPr id="922" name="class LightingControll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class LightingController</a:t>
            </a:r>
          </a:p>
          <a:p>
            <a:pPr/>
            <a:r>
              <a:t>  def turn_on_lights</a:t>
            </a:r>
          </a:p>
          <a:p>
            <a:pPr>
              <a:defRPr>
                <a:solidFill>
                  <a:srgbClr val="B73529"/>
                </a:solidFill>
              </a:defRPr>
            </a:pPr>
            <a:r>
              <a:t>    @powered_lights[:beam_projector] = BeamProjector.new</a:t>
            </a:r>
          </a:p>
          <a:p>
            <a:pPr/>
            <a:r>
              <a:t>    @powered_lights[:can] = CanLight.new</a:t>
            </a:r>
          </a:p>
          <a:p>
            <a:pPr/>
            <a:r>
              <a:t>    @powered_lights[:moving_light] = MovingLight.new</a:t>
            </a:r>
          </a:p>
          <a:p>
            <a:pPr/>
            <a:r>
              <a:t>    @powered_lights[:spotlight] = Spotlight.new</a:t>
            </a:r>
          </a:p>
          <a:p>
            <a:pPr/>
            <a:r>
              <a:t>  end</a:t>
            </a:r>
          </a:p>
          <a:p>
            <a:pPr/>
            <a:r>
              <a:t>end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Various Methods Of Escap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67711">
              <a:defRPr spc="-78" sz="7812"/>
            </a:pPr>
            <a:r>
              <a:t>Various </a:t>
            </a:r>
            <a:r>
              <a:rPr>
                <a:solidFill>
                  <a:srgbClr val="B73529"/>
                </a:solidFill>
              </a:rPr>
              <a:t>Methods</a:t>
            </a:r>
            <a:r>
              <a:t> Of Escape</a:t>
            </a:r>
          </a:p>
        </p:txBody>
      </p:sp>
      <p:sp>
        <p:nvSpPr>
          <p:cNvPr id="925" name="class LightingControll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class LightingController</a:t>
            </a:r>
          </a:p>
          <a:p>
            <a:pPr/>
            <a:r>
              <a:t>  def turn_on_lights</a:t>
            </a:r>
          </a:p>
          <a:p>
            <a:pPr>
              <a:defRPr>
                <a:solidFill>
                  <a:srgbClr val="B73529"/>
                </a:solidFill>
              </a:defRPr>
            </a:pPr>
            <a:r>
              <a:t>    </a:t>
            </a:r>
            <a:r>
              <a:rPr strike="sngStrike"/>
              <a:t>@powered_lights[:beam_projector] = BeamProjector.new</a:t>
            </a:r>
          </a:p>
          <a:p>
            <a:pPr/>
            <a:r>
              <a:t>    @powered_lights[:can] = CanLight.new</a:t>
            </a:r>
          </a:p>
          <a:p>
            <a:pPr/>
            <a:r>
              <a:t>    @powered_lights[:moving_light] = MovingLight.new</a:t>
            </a:r>
          </a:p>
          <a:p>
            <a:pPr/>
            <a:r>
              <a:t>    @powered_lights[:spotlight] = Spotlight.new</a:t>
            </a:r>
          </a:p>
          <a:p>
            <a:pPr/>
            <a:r>
              <a:t>  end</a:t>
            </a:r>
          </a:p>
          <a:p>
            <a:pPr/>
            <a:r>
              <a:t>end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Various Methods Of Escap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67711">
              <a:defRPr spc="-78" sz="7812"/>
            </a:pPr>
            <a:r>
              <a:t>Various </a:t>
            </a:r>
            <a:r>
              <a:rPr>
                <a:solidFill>
                  <a:srgbClr val="B73529"/>
                </a:solidFill>
              </a:rPr>
              <a:t>Methods</a:t>
            </a:r>
            <a:r>
              <a:t> Of Escape</a:t>
            </a:r>
          </a:p>
        </p:txBody>
      </p:sp>
      <p:sp>
        <p:nvSpPr>
          <p:cNvPr id="928" name="class LightingControll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class LightingController</a:t>
            </a:r>
          </a:p>
          <a:p>
            <a:pPr/>
            <a:r>
              <a:t>  def turn_on_lights</a:t>
            </a:r>
          </a:p>
          <a:p>
            <a:pPr/>
            <a:r>
              <a:t>    @powered_lights[:can] = CanLight.new</a:t>
            </a:r>
          </a:p>
          <a:p>
            <a:pPr/>
            <a:r>
              <a:t>    @powered_lights[:moving_light] = MovingLight.new</a:t>
            </a:r>
          </a:p>
          <a:p>
            <a:pPr/>
            <a:r>
              <a:t>    @powered_lights[:spotlight] = Spotlight.new</a:t>
            </a:r>
          </a:p>
          <a:p>
            <a:pPr/>
            <a:r>
              <a:t>  end</a:t>
            </a:r>
          </a:p>
          <a:p>
            <a:pPr/>
            <a:r>
              <a:t>end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lights_big_comedown.jpg" descr="lights_big_comedown.jpg"/>
          <p:cNvPicPr>
            <a:picLocks noChangeAspect="1"/>
          </p:cNvPicPr>
          <p:nvPr/>
        </p:nvPicPr>
        <p:blipFill>
          <a:blip r:embed="rId3">
            <a:extLst/>
          </a:blip>
          <a:srcRect l="0" t="3564" r="0" b="12007"/>
          <a:stretch>
            <a:fillRect/>
          </a:stretch>
        </p:blipFill>
        <p:spPr>
          <a:xfrm>
            <a:off x="0" y="-1"/>
            <a:ext cx="24384001" cy="13716002"/>
          </a:xfrm>
          <a:prstGeom prst="rect">
            <a:avLst/>
          </a:prstGeom>
          <a:ln w="12700">
            <a:miter lim="400000"/>
          </a:ln>
        </p:spPr>
      </p:pic>
      <p:sp>
        <p:nvSpPr>
          <p:cNvPr id="931" name="Nine Inch Nails…"/>
          <p:cNvSpPr txBox="1"/>
          <p:nvPr/>
        </p:nvSpPr>
        <p:spPr>
          <a:xfrm>
            <a:off x="21727518" y="-1"/>
            <a:ext cx="2656483" cy="922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defRPr sz="3000">
                <a:solidFill>
                  <a:srgbClr val="FFFFF0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4" invalidUrl="" action="" tgtFrame="" tooltip="" history="1" highlightClick="0" endSnd="0"/>
              </a:rPr>
              <a:t>Nine Inch Nails</a:t>
            </a:r>
          </a:p>
          <a:p>
            <a:pPr algn="r">
              <a:defRPr sz="3000">
                <a:solidFill>
                  <a:srgbClr val="FFFFF0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5" invalidUrl="" action="" tgtFrame="" tooltip="" history="1" highlightClick="0" endSnd="0"/>
              </a:rPr>
              <a:t>CC BY-NC-SA 2.0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setlist.song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b="1" spc="0" sz="6400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/>
            <a:r>
              <a:t>setlist.songs</a:t>
            </a:r>
          </a:p>
        </p:txBody>
      </p:sp>
      <p:sp>
        <p:nvSpPr>
          <p:cNvPr id="936" name="[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[</a:t>
            </a:r>
          </a:p>
          <a:p>
            <a:pPr/>
            <a:r>
              <a:t>  TheLineBeginsToBlur.new,</a:t>
            </a:r>
          </a:p>
          <a:p>
            <a:pPr/>
            <a:r>
              <a:t>  One</a:t>
            </a:r>
            <a:r>
              <a:rPr baseline="-5999"/>
              <a:t>Shot</a:t>
            </a:r>
            <a:r>
              <a:t>WayToGetThere.new,</a:t>
            </a:r>
          </a:p>
          <a:p>
            <a:pPr/>
            <a:r>
              <a:t>  VariousMethodsOfEscape.new,</a:t>
            </a:r>
          </a:p>
          <a:p>
            <a:pPr/>
            <a:r>
              <a:t>  </a:t>
            </a:r>
            <a:r>
              <a:rPr>
                <a:solidFill>
                  <a:srgbClr val="B73529"/>
                </a:solidFill>
              </a:rPr>
              <a:t>BranchesBones.new</a:t>
            </a:r>
            <a:r>
              <a:t>,</a:t>
            </a:r>
          </a:p>
          <a:p>
            <a:pPr/>
            <a:r>
              <a:t>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8" name="peter_robin_hug.jpg" descr="peter_robin_hug.jpg"/>
          <p:cNvPicPr>
            <a:picLocks noChangeAspect="1"/>
          </p:cNvPicPr>
          <p:nvPr/>
        </p:nvPicPr>
        <p:blipFill>
          <a:blip r:embed="rId3">
            <a:extLst/>
          </a:blip>
          <a:srcRect l="0" t="6407" r="0" b="9164"/>
          <a:stretch>
            <a:fillRect/>
          </a:stretch>
        </p:blipFill>
        <p:spPr>
          <a:xfrm>
            <a:off x="-1" y="-1"/>
            <a:ext cx="24384001" cy="13716002"/>
          </a:xfrm>
          <a:prstGeom prst="rect">
            <a:avLst/>
          </a:prstGeom>
          <a:ln w="12700">
            <a:miter lim="400000"/>
          </a:ln>
        </p:spPr>
      </p:pic>
      <p:sp>
        <p:nvSpPr>
          <p:cNvPr id="939" name="Nine Inch Nails…"/>
          <p:cNvSpPr txBox="1"/>
          <p:nvPr/>
        </p:nvSpPr>
        <p:spPr>
          <a:xfrm>
            <a:off x="21727518" y="-1"/>
            <a:ext cx="2656483" cy="922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defRPr sz="3000">
                <a:solidFill>
                  <a:srgbClr val="FFFFF0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4" invalidUrl="" action="" tgtFrame="" tooltip="" history="1" highlightClick="0" endSnd="0"/>
              </a:rPr>
              <a:t>Nine Inch Nails</a:t>
            </a:r>
          </a:p>
          <a:p>
            <a:pPr algn="r">
              <a:defRPr sz="3000">
                <a:solidFill>
                  <a:srgbClr val="FFFFF0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5" invalidUrl="" action="" tgtFrame="" tooltip="" history="1" highlightClick="0" endSnd="0"/>
              </a:rPr>
              <a:t>CC BY-NC-SA 2.0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3" name="soundcheck_robin.jpg" descr="soundcheck_robin.jpg"/>
          <p:cNvPicPr>
            <a:picLocks noChangeAspect="1"/>
          </p:cNvPicPr>
          <p:nvPr/>
        </p:nvPicPr>
        <p:blipFill>
          <a:blip r:embed="rId3">
            <a:extLst/>
          </a:blip>
          <a:srcRect l="0" t="0" r="0" b="3365"/>
          <a:stretch>
            <a:fillRect/>
          </a:stretch>
        </p:blipFill>
        <p:spPr>
          <a:xfrm>
            <a:off x="14971996" y="0"/>
            <a:ext cx="9462429" cy="13716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944" name="soundcheck_josh.jpg" descr="soundcheck_josh.jpg"/>
          <p:cNvPicPr>
            <a:picLocks noChangeAspect="1"/>
          </p:cNvPicPr>
          <p:nvPr/>
        </p:nvPicPr>
        <p:blipFill>
          <a:blip r:embed="rId4">
            <a:extLst/>
          </a:blip>
          <a:srcRect l="0" t="0" r="0" b="2040"/>
          <a:stretch>
            <a:fillRect/>
          </a:stretch>
        </p:blipFill>
        <p:spPr>
          <a:xfrm>
            <a:off x="-50792" y="-124827"/>
            <a:ext cx="6100990" cy="8964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945" name="soundcheck_jmj.jpg" descr="soundcheck_jmj.jpg"/>
          <p:cNvPicPr>
            <a:picLocks noChangeAspect="1"/>
          </p:cNvPicPr>
          <p:nvPr/>
        </p:nvPicPr>
        <p:blipFill>
          <a:blip r:embed="rId5">
            <a:extLst/>
          </a:blip>
          <a:srcRect l="41595" t="0" r="7705" b="0"/>
          <a:stretch>
            <a:fillRect/>
          </a:stretch>
        </p:blipFill>
        <p:spPr>
          <a:xfrm>
            <a:off x="4299224" y="-62160"/>
            <a:ext cx="6301669" cy="8281234"/>
          </a:xfrm>
          <a:prstGeom prst="rect">
            <a:avLst/>
          </a:prstGeom>
          <a:ln w="12700">
            <a:miter lim="400000"/>
          </a:ln>
        </p:spPr>
      </p:pic>
      <p:pic>
        <p:nvPicPr>
          <p:cNvPr id="946" name="soundcheck_trent.jpg" descr="soundcheck_trent.jpg"/>
          <p:cNvPicPr>
            <a:picLocks noChangeAspect="1"/>
          </p:cNvPicPr>
          <p:nvPr/>
        </p:nvPicPr>
        <p:blipFill>
          <a:blip r:embed="rId6">
            <a:extLst/>
          </a:blip>
          <a:srcRect l="33384" t="1985" r="30699" b="1985"/>
          <a:stretch>
            <a:fillRect/>
          </a:stretch>
        </p:blipFill>
        <p:spPr>
          <a:xfrm>
            <a:off x="10277032" y="-127"/>
            <a:ext cx="7699879" cy="13716128"/>
          </a:xfrm>
          <a:prstGeom prst="rect">
            <a:avLst/>
          </a:prstGeom>
          <a:ln w="12700">
            <a:miter lim="400000"/>
          </a:ln>
        </p:spPr>
      </p:pic>
      <p:pic>
        <p:nvPicPr>
          <p:cNvPr id="947" name="soundcheck_allesandro.jpg" descr="soundcheck_allesandro.jpg"/>
          <p:cNvPicPr>
            <a:picLocks noChangeAspect="1"/>
          </p:cNvPicPr>
          <p:nvPr/>
        </p:nvPicPr>
        <p:blipFill>
          <a:blip r:embed="rId7">
            <a:extLst/>
          </a:blip>
          <a:srcRect l="0" t="0" r="0" b="12347"/>
          <a:stretch>
            <a:fillRect/>
          </a:stretch>
        </p:blipFill>
        <p:spPr>
          <a:xfrm>
            <a:off x="-47027" y="7644894"/>
            <a:ext cx="10396012" cy="6071106"/>
          </a:xfrm>
          <a:prstGeom prst="rect">
            <a:avLst/>
          </a:prstGeom>
          <a:ln w="12700">
            <a:miter lim="400000"/>
          </a:ln>
        </p:spPr>
      </p:pic>
      <p:sp>
        <p:nvSpPr>
          <p:cNvPr id="948" name="Nine Inch Nails…"/>
          <p:cNvSpPr txBox="1"/>
          <p:nvPr/>
        </p:nvSpPr>
        <p:spPr>
          <a:xfrm>
            <a:off x="21727518" y="-1"/>
            <a:ext cx="2656483" cy="922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defRPr sz="3000">
                <a:solidFill>
                  <a:srgbClr val="FFFFF0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8" invalidUrl="" action="" tgtFrame="" tooltip="" history="1" highlightClick="0" endSnd="0"/>
              </a:rPr>
              <a:t>Nine Inch Nails</a:t>
            </a:r>
          </a:p>
          <a:p>
            <a:pPr algn="r">
              <a:defRPr sz="3000">
                <a:solidFill>
                  <a:srgbClr val="FFFFF0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9" invalidUrl="" action="" tgtFrame="" tooltip="" history="1" highlightClick="0" endSnd="0"/>
              </a:rPr>
              <a:t>CC BY-NC-SA 2.0</a:t>
            </a:r>
          </a:p>
        </p:txBody>
      </p:sp>
      <p:sp>
        <p:nvSpPr>
          <p:cNvPr id="949" name="Nine Inch Nails…"/>
          <p:cNvSpPr txBox="1"/>
          <p:nvPr/>
        </p:nvSpPr>
        <p:spPr>
          <a:xfrm>
            <a:off x="15320323" y="12793979"/>
            <a:ext cx="2656483" cy="922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defRPr sz="3000">
                <a:solidFill>
                  <a:srgbClr val="FFFFF0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10" invalidUrl="" action="" tgtFrame="" tooltip="" history="1" highlightClick="0" endSnd="0"/>
              </a:rPr>
              <a:t>Nine Inch Nails</a:t>
            </a:r>
          </a:p>
          <a:p>
            <a:pPr algn="r">
              <a:defRPr sz="3000">
                <a:solidFill>
                  <a:srgbClr val="FFFFF0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9" invalidUrl="" action="" tgtFrame="" tooltip="" history="1" highlightClick="0" endSnd="0"/>
              </a:rPr>
              <a:t>CC BY-NC-SA 2.0</a:t>
            </a:r>
          </a:p>
        </p:txBody>
      </p:sp>
      <p:sp>
        <p:nvSpPr>
          <p:cNvPr id="950" name="Nine Inch Nails…"/>
          <p:cNvSpPr txBox="1"/>
          <p:nvPr/>
        </p:nvSpPr>
        <p:spPr>
          <a:xfrm>
            <a:off x="0" y="7716227"/>
            <a:ext cx="2656482" cy="922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solidFill>
                  <a:srgbClr val="FFFFF0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11" invalidUrl="" action="" tgtFrame="" tooltip="" history="1" highlightClick="0" endSnd="0"/>
              </a:rPr>
              <a:t>Nine Inch Nails</a:t>
            </a:r>
          </a:p>
          <a:p>
            <a:pPr algn="l">
              <a:defRPr sz="3000">
                <a:solidFill>
                  <a:srgbClr val="FFFFF0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9" invalidUrl="" action="" tgtFrame="" tooltip="" history="1" highlightClick="0" endSnd="0"/>
              </a:rPr>
              <a:t>CC BY-NC-SA 2.0</a:t>
            </a:r>
          </a:p>
        </p:txBody>
      </p:sp>
      <p:sp>
        <p:nvSpPr>
          <p:cNvPr id="951" name="Nine Inch Nails…"/>
          <p:cNvSpPr txBox="1"/>
          <p:nvPr/>
        </p:nvSpPr>
        <p:spPr>
          <a:xfrm>
            <a:off x="0" y="6672580"/>
            <a:ext cx="2656482" cy="922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solidFill>
                  <a:srgbClr val="FFFFF0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12" invalidUrl="" action="" tgtFrame="" tooltip="" history="1" highlightClick="0" endSnd="0"/>
              </a:rPr>
              <a:t>Nine Inch Nails</a:t>
            </a:r>
          </a:p>
          <a:p>
            <a:pPr algn="l">
              <a:defRPr sz="3000">
                <a:solidFill>
                  <a:srgbClr val="FFFFF0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9" invalidUrl="" action="" tgtFrame="" tooltip="" history="1" highlightClick="0" endSnd="0"/>
              </a:rPr>
              <a:t>CC BY-NC-SA 2.0</a:t>
            </a:r>
          </a:p>
        </p:txBody>
      </p:sp>
      <p:sp>
        <p:nvSpPr>
          <p:cNvPr id="952" name="Nine Inch Nails…"/>
          <p:cNvSpPr txBox="1"/>
          <p:nvPr/>
        </p:nvSpPr>
        <p:spPr>
          <a:xfrm>
            <a:off x="7692632" y="6722874"/>
            <a:ext cx="2656482" cy="922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defRPr sz="3000">
                <a:solidFill>
                  <a:srgbClr val="FFFFF0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13" invalidUrl="" action="" tgtFrame="" tooltip="" history="1" highlightClick="0" endSnd="0"/>
              </a:rPr>
              <a:t>Nine Inch Nails</a:t>
            </a:r>
          </a:p>
          <a:p>
            <a:pPr algn="r">
              <a:defRPr sz="3000">
                <a:solidFill>
                  <a:srgbClr val="FFFFF0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9" invalidUrl="" action="" tgtFrame="" tooltip="" history="1" highlightClick="0" endSnd="0"/>
              </a:rPr>
              <a:t>CC BY-NC-SA 2.0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Branches/Bon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B73529"/>
                </a:solidFill>
              </a:rPr>
              <a:t>Branches</a:t>
            </a:r>
            <a:r>
              <a:t>/Bones</a:t>
            </a:r>
          </a:p>
        </p:txBody>
      </p:sp>
      <p:sp>
        <p:nvSpPr>
          <p:cNvPr id="957" name="# lib/rehearsal.rb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# lib/rehearsal.rb</a:t>
            </a:r>
          </a:p>
          <a:p>
            <a:pPr/>
            <a:r>
              <a:t>song = BranchesBones.new</a:t>
            </a:r>
          </a:p>
          <a:p>
            <a:pPr/>
          </a:p>
          <a:p>
            <a:pPr/>
          </a:p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oncert.perform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/>
            <a:r>
              <a:t>concert.perform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Branches/Bon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B73529"/>
                </a:solidFill>
              </a:rPr>
              <a:t>Branches</a:t>
            </a:r>
            <a:r>
              <a:t>/Bones</a:t>
            </a:r>
          </a:p>
        </p:txBody>
      </p:sp>
      <p:sp>
        <p:nvSpPr>
          <p:cNvPr id="960" name="# lib/rehearsal.rb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# lib/rehearsal.rb</a:t>
            </a:r>
          </a:p>
          <a:p>
            <a:pPr/>
            <a:r>
              <a:t>song = BranchesBones.new</a:t>
            </a:r>
          </a:p>
          <a:p>
            <a:pPr/>
            <a:r>
              <a:t>song.performers = band</a:t>
            </a:r>
          </a:p>
          <a:p>
            <a:pPr/>
          </a:p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Branches/Bon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B73529"/>
                </a:solidFill>
              </a:rPr>
              <a:t>Branches</a:t>
            </a:r>
            <a:r>
              <a:t>/Bones</a:t>
            </a:r>
          </a:p>
        </p:txBody>
      </p:sp>
      <p:sp>
        <p:nvSpPr>
          <p:cNvPr id="963" name="# lib/rehearsal.rb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# lib/rehearsal.rb</a:t>
            </a:r>
          </a:p>
          <a:p>
            <a:pPr/>
            <a:r>
              <a:t>song = BranchesBones.new</a:t>
            </a:r>
          </a:p>
          <a:p>
            <a:pPr/>
            <a:r>
              <a:t>song.performers = band</a:t>
            </a:r>
          </a:p>
          <a:p>
            <a:pPr/>
          </a:p>
          <a:p>
            <a:pPr/>
            <a:r>
              <a:t>song.play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Branches/Bon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B73529"/>
                </a:solidFill>
              </a:rPr>
              <a:t>Branches</a:t>
            </a:r>
            <a:r>
              <a:t>/Bones</a:t>
            </a:r>
          </a:p>
        </p:txBody>
      </p:sp>
      <p:sp>
        <p:nvSpPr>
          <p:cNvPr id="966" name="require &quot;coverage&quot;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require "coverage"</a:t>
            </a:r>
          </a:p>
          <a:p>
            <a:pPr/>
          </a:p>
          <a:p>
            <a:pPr/>
          </a:p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Branches/Bon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B73529"/>
                </a:solidFill>
              </a:rPr>
              <a:t>Branches</a:t>
            </a:r>
            <a:r>
              <a:t>/Bones</a:t>
            </a:r>
          </a:p>
        </p:txBody>
      </p:sp>
      <p:sp>
        <p:nvSpPr>
          <p:cNvPr id="969" name="require &quot;coverage&quot;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require "coverage"</a:t>
            </a:r>
          </a:p>
          <a:p>
            <a:pPr/>
          </a:p>
          <a:p>
            <a:pPr/>
            <a:r>
              <a:t>Coverage.start(:</a:t>
            </a:r>
            <a:r>
              <a:t>all</a:t>
            </a:r>
            <a:r>
              <a:t>)</a:t>
            </a:r>
          </a:p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Branches/Bon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B73529"/>
                </a:solidFill>
              </a:rPr>
              <a:t>Branches</a:t>
            </a:r>
            <a:r>
              <a:t>/Bones</a:t>
            </a:r>
          </a:p>
        </p:txBody>
      </p:sp>
      <p:sp>
        <p:nvSpPr>
          <p:cNvPr id="972" name="require &quot;coverage&quot;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require "coverage"</a:t>
            </a:r>
          </a:p>
          <a:p>
            <a:pPr/>
          </a:p>
          <a:p>
            <a:pPr/>
            <a:r>
              <a:t>Coverage.start(:</a:t>
            </a:r>
            <a:r>
              <a:t>all</a:t>
            </a:r>
            <a:r>
              <a:t>)</a:t>
            </a:r>
          </a:p>
          <a:p>
            <a:pPr/>
            <a:r>
              <a:t>load "lib/rehearsal.rb"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Branches/Bon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B73529"/>
                </a:solidFill>
              </a:rPr>
              <a:t>Branches</a:t>
            </a:r>
            <a:r>
              <a:t>/Bones</a:t>
            </a:r>
          </a:p>
        </p:txBody>
      </p:sp>
      <p:sp>
        <p:nvSpPr>
          <p:cNvPr id="975" name="require &quot;coverage&quot;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require "coverage"</a:t>
            </a:r>
          </a:p>
          <a:p>
            <a:pPr/>
          </a:p>
          <a:p>
            <a:pPr/>
            <a:r>
              <a:t>Coverage.start(:</a:t>
            </a:r>
            <a:r>
              <a:t>all</a:t>
            </a:r>
            <a:r>
              <a:t>)</a:t>
            </a:r>
          </a:p>
          <a:p>
            <a:pPr/>
            <a:r>
              <a:t>load "lib/rehearsal.rb"</a:t>
            </a:r>
          </a:p>
          <a:p>
            <a:pPr/>
            <a:r>
              <a:t>result = Coverage.result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Branches/Bon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B73529"/>
                </a:solidFill>
              </a:rPr>
              <a:t>Branches</a:t>
            </a:r>
            <a:r>
              <a:t>/Bones</a:t>
            </a:r>
          </a:p>
        </p:txBody>
      </p:sp>
      <p:sp>
        <p:nvSpPr>
          <p:cNvPr id="978" name="&quot;branches_bones.rb&quot;=&gt;{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>
              <a:defRPr sz="4800"/>
            </a:pPr>
            <a:r>
              <a:t> "branches_bones.rb"=&gt;{</a:t>
            </a:r>
          </a:p>
          <a:p>
            <a:pPr>
              <a:defRPr sz="4800"/>
            </a:pPr>
            <a:r>
              <a:t>    :lines=&gt;[1, 1, 1, 1, 1, nil, nil, nil, nil, nil, 1, nil, 1, nil, 1, nil, nil, nil, 1, nil, 1, nil, nil, nil, 1, nil, 1, nil, nil, nil, nil, nil, 1, 2, nil, nil, 2, nil, nil, nil, nil, 2, nil, 2, 8, nil, nil, nil, nil, nil],</a:t>
            </a:r>
          </a:p>
          <a:p>
            <a:pPr>
              <a:defRPr sz="4800"/>
            </a:pPr>
            <a:r>
              <a:t>    :branches=&gt;{[:if, 0, 34, 25, 34, 67]=&gt;{[:then, 1, 34, 60, 34, 62]=&gt;0, [:else, 2, 34, 65, 34, 67]=&gt;2}, [:if, 3, 42, 18, 42, 99]=&gt;{[:then, 4, 42, 41, 42, 75]=&gt;0, [:else, 5, 42, 78, 42, 99]=&gt;2}},</a:t>
            </a:r>
          </a:p>
          <a:p>
            <a:pPr>
              <a:defRPr sz="4800"/>
            </a:pPr>
            <a:r>
              <a:t>    :methods=&gt;{</a:t>
            </a:r>
          </a:p>
          <a:p>
            <a:pPr>
              <a:defRPr sz="4800"/>
            </a:pPr>
            <a:r>
              <a:t>      [RubyCoverBand::Songs::BranchesBones, :chorus, 33, 6, 47, 9]=&gt;2</a:t>
            </a:r>
          </a:p>
          <a:p>
            <a:pPr>
              <a:defRPr sz="4800"/>
            </a:pPr>
            <a:r>
              <a:t>      [RubyCoverBand::Songs::BranchesBones, :outro, 25, 6, 29, 9]=&gt;1,</a:t>
            </a:r>
          </a:p>
          <a:p>
            <a:pPr>
              <a:defRPr sz="4800"/>
            </a:pPr>
            <a:r>
              <a:t>      [RubyCoverBand::Songs::BranchesBones, :verse_2, 19, 6, 23, 9]=&gt;1,</a:t>
            </a:r>
          </a:p>
          <a:p>
            <a:pPr>
              <a:defRPr sz="4800"/>
            </a:pPr>
            <a:r>
              <a:t>      [RubyCoverBand::Songs::BranchesBones, :verse_1, 13, 6, 17, 9]=&gt;1,</a:t>
            </a:r>
          </a:p>
          <a:p>
            <a:pPr>
              <a:defRPr sz="4800"/>
            </a:pPr>
            <a:r>
              <a:t>      [RubyCoverBand::Songs::BranchesBones, :initialize, 4, 6, 9, 9]=&gt;1}},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Branches/Bon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B73529"/>
                </a:solidFill>
              </a:rPr>
              <a:t>Branches</a:t>
            </a:r>
            <a:r>
              <a:t>/Bones</a:t>
            </a:r>
          </a:p>
        </p:txBody>
      </p:sp>
      <p:sp>
        <p:nvSpPr>
          <p:cNvPr id="981" name="&quot;branches_bones.rb&quot;=&gt;{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>
              <a:defRPr sz="4800"/>
            </a:pPr>
            <a:r>
              <a:t> "branches_bones.rb"=&gt;{</a:t>
            </a:r>
          </a:p>
          <a:p>
            <a:pPr>
              <a:defRPr sz="4800"/>
            </a:pPr>
            <a:r>
              <a:rPr>
                <a:solidFill>
                  <a:srgbClr val="B73529"/>
                </a:solidFill>
              </a:rPr>
              <a:t>    :lines</a:t>
            </a:r>
            <a:r>
              <a:t>=&gt;[1, 1, 1, 1, 1, nil, nil, nil, nil, nil, 1, nil, 1, nil, 1, nil, nil, nil, 1, nil, 1, nil, nil, nil, 1, nil, 1, nil, nil, nil, nil, nil, 1, 2, nil, nil, 2, nil, nil, nil, nil, 2, nil, 2, 8, nil, nil, nil, nil, nil],</a:t>
            </a:r>
          </a:p>
          <a:p>
            <a:pPr>
              <a:defRPr sz="4800"/>
            </a:pPr>
            <a:r>
              <a:t>    </a:t>
            </a:r>
            <a:r>
              <a:rPr>
                <a:solidFill>
                  <a:srgbClr val="B73529"/>
                </a:solidFill>
              </a:rPr>
              <a:t>:branches</a:t>
            </a:r>
            <a:r>
              <a:t>=&gt;{[:if, 0, 34, 25, 34, 67]=&gt;{[:then, 1, 34, 60, 34, 62]=&gt;0, [:else, 2, 34, 65, 34, 67]=&gt;2}, [:if, 3, 42, 18, 42, 99]=&gt;{[:then, 4, 42, 41, 42, 75]=&gt;0, [:else, 5, 42, 78, 42, 99]=&gt;2}},</a:t>
            </a:r>
          </a:p>
          <a:p>
            <a:pPr>
              <a:defRPr sz="4800"/>
            </a:pPr>
            <a:r>
              <a:t>    </a:t>
            </a:r>
            <a:r>
              <a:rPr>
                <a:solidFill>
                  <a:srgbClr val="B73529"/>
                </a:solidFill>
              </a:rPr>
              <a:t>:methods</a:t>
            </a:r>
            <a:r>
              <a:t>=&gt;{</a:t>
            </a:r>
          </a:p>
          <a:p>
            <a:pPr>
              <a:defRPr sz="4800"/>
            </a:pPr>
            <a:r>
              <a:t>      [RubyCoverBand::Songs::BranchesBones, :chorus, 33, 6, 47, 9]=&gt;2</a:t>
            </a:r>
          </a:p>
          <a:p>
            <a:pPr>
              <a:defRPr sz="4800"/>
            </a:pPr>
            <a:r>
              <a:t>      [RubyCoverBand::Songs::BranchesBones, :outro, 25, 6, 29, 9]=&gt;1,</a:t>
            </a:r>
          </a:p>
          <a:p>
            <a:pPr>
              <a:defRPr sz="4800"/>
            </a:pPr>
            <a:r>
              <a:t>      [RubyCoverBand::Songs::BranchesBones, :verse_2, 19, 6, 23, 9]=&gt;1,</a:t>
            </a:r>
          </a:p>
          <a:p>
            <a:pPr>
              <a:defRPr sz="4800"/>
            </a:pPr>
            <a:r>
              <a:t>      [RubyCoverBand::Songs::BranchesBones, :verse_1, 13, 6, 17, 9]=&gt;1,</a:t>
            </a:r>
          </a:p>
          <a:p>
            <a:pPr>
              <a:defRPr sz="4800"/>
            </a:pPr>
            <a:r>
              <a:t>      [RubyCoverBand::Songs::BranchesBones, :initialize, 4, 6, 9, 9]=&gt;1}},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Branches/Bon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B73529"/>
                </a:solidFill>
              </a:rPr>
              <a:t>Branches</a:t>
            </a:r>
            <a:r>
              <a:t>/Bones</a:t>
            </a:r>
          </a:p>
        </p:txBody>
      </p:sp>
      <p:sp>
        <p:nvSpPr>
          <p:cNvPr id="984" name="song_coverage = result[&quot;branches_bones.rb&quot;]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song_coverage = result["branches_bones.rb"]</a:t>
            </a:r>
          </a:p>
          <a:p>
            <a:pPr/>
            <a:r>
              <a:t>song_coverage.keys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Branches/Bon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B73529"/>
                </a:solidFill>
              </a:rPr>
              <a:t>Branches</a:t>
            </a:r>
            <a:r>
              <a:t>/Bones</a:t>
            </a:r>
          </a:p>
        </p:txBody>
      </p:sp>
      <p:sp>
        <p:nvSpPr>
          <p:cNvPr id="987" name="song_coverage = result[&quot;branches_bones.rb&quot;]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song_coverage = result["branches_bones.rb"]</a:t>
            </a:r>
          </a:p>
          <a:p>
            <a:pPr/>
            <a:r>
              <a:t>song_coverage.keys</a:t>
            </a:r>
          </a:p>
          <a:p>
            <a:pPr/>
            <a:r>
              <a:t>=&gt; [:lines, :methods, :branches]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etlist.song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b="1" spc="0" sz="6400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/>
            <a:r>
              <a:t>setlist.songs</a:t>
            </a:r>
          </a:p>
        </p:txBody>
      </p:sp>
      <p:sp>
        <p:nvSpPr>
          <p:cNvPr id="217" name="[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[</a:t>
            </a:r>
          </a:p>
          <a:p>
            <a:pPr/>
            <a:r>
              <a:t>  </a:t>
            </a:r>
            <a:r>
              <a:rPr>
                <a:solidFill>
                  <a:srgbClr val="B73529"/>
                </a:solidFill>
              </a:rPr>
              <a:t>TheLineBeginsToBlur.new</a:t>
            </a:r>
            <a:r>
              <a:t>,</a:t>
            </a:r>
          </a:p>
          <a:p>
            <a:pPr/>
            <a:r>
              <a:t>  One</a:t>
            </a:r>
            <a:r>
              <a:rPr baseline="-5999"/>
              <a:t>Shot</a:t>
            </a:r>
            <a:r>
              <a:t>WayToGetThere.new,</a:t>
            </a:r>
          </a:p>
          <a:p>
            <a:pPr/>
            <a:r>
              <a:t>  VariousMethodsOfEscape.new,</a:t>
            </a:r>
          </a:p>
          <a:p>
            <a:pPr/>
            <a:r>
              <a:t>  BranchesBones.new,</a:t>
            </a:r>
          </a:p>
          <a:p>
            <a:pPr/>
            <a:r>
              <a:t>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Branches/Bon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B73529"/>
                </a:solidFill>
              </a:rPr>
              <a:t>Branches</a:t>
            </a:r>
            <a:r>
              <a:t>/Bones</a:t>
            </a:r>
          </a:p>
        </p:txBody>
      </p:sp>
      <p:sp>
        <p:nvSpPr>
          <p:cNvPr id="990" name="song_coverage[:lines].include?(0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song_coverage[:lines].include?(0)</a:t>
            </a:r>
          </a:p>
          <a:p>
            <a:pPr/>
            <a:r>
              <a:t>=&gt; false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Branches/Bon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B73529"/>
                </a:solidFill>
              </a:rPr>
              <a:t>Branches</a:t>
            </a:r>
            <a:r>
              <a:t>/Bones</a:t>
            </a:r>
          </a:p>
        </p:txBody>
      </p:sp>
      <p:sp>
        <p:nvSpPr>
          <p:cNvPr id="993" name="song_coverage[:methods].values.include?(0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song_coverage[:methods].values.include?(0)</a:t>
            </a:r>
          </a:p>
          <a:p>
            <a:pPr/>
            <a:r>
              <a:t>=&gt; false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Branches/Bon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B73529"/>
                </a:solidFill>
              </a:rPr>
              <a:t>Branches</a:t>
            </a:r>
            <a:r>
              <a:t>/Bones</a:t>
            </a:r>
          </a:p>
        </p:txBody>
      </p:sp>
      <p:sp>
        <p:nvSpPr>
          <p:cNvPr id="996" name="song_coverage[:branches]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song_coverage[:branches]</a:t>
            </a:r>
          </a:p>
          <a:p>
            <a:pPr/>
            <a:r>
              <a:t>=&gt; {[:if, 0, 34, 25, 34, 67]=&gt;{</a:t>
            </a:r>
          </a:p>
          <a:p>
            <a:pPr/>
            <a:r>
              <a:t>        [:then, 1, 34, 60, 34, 62]=&gt;</a:t>
            </a:r>
            <a:r>
              <a:t>0</a:t>
            </a:r>
            <a:r>
              <a:t>,</a:t>
            </a:r>
          </a:p>
          <a:p>
            <a:pPr/>
            <a:r>
              <a:t>        [:else, 2, 34, 65, 34, 67]=&gt;2,</a:t>
            </a:r>
          </a:p>
          <a:p>
            <a:pPr/>
            <a:r>
              <a:t>     }}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Branches/Bon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B73529"/>
                </a:solidFill>
              </a:rPr>
              <a:t>Branches</a:t>
            </a:r>
            <a:r>
              <a:t>/Bones</a:t>
            </a:r>
          </a:p>
        </p:txBody>
      </p:sp>
      <p:sp>
        <p:nvSpPr>
          <p:cNvPr id="999" name="{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{</a:t>
            </a:r>
          </a:p>
          <a:p>
            <a:pPr/>
            <a:r>
              <a:t>  "branches_bones.rb" =&gt; { :branches =&gt;</a:t>
            </a:r>
          </a:p>
          <a:p>
            <a:pPr/>
            <a:r>
              <a:t>    {[:if, 0, 34, 25, 34, 67] =&gt; {</a:t>
            </a:r>
          </a:p>
          <a:p>
            <a:pPr/>
            <a:r>
              <a:t>       [:then, 1, 34, 60, 34, 62] =&gt; 0,</a:t>
            </a:r>
          </a:p>
          <a:p>
            <a:pPr/>
            <a:r>
              <a:t>       [:else,  2, 34, 65, 34, 67] =&gt; 2,</a:t>
            </a:r>
          </a:p>
          <a:p>
            <a:pPr/>
            <a:r>
              <a:t>    }}</a:t>
            </a:r>
          </a:p>
          <a:p>
            <a:pPr/>
            <a:r>
              <a:t>    }</a:t>
            </a:r>
          </a:p>
          <a:p>
            <a:pPr/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Branches/Bon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B73529"/>
                </a:solidFill>
              </a:rPr>
              <a:t>Branches</a:t>
            </a:r>
            <a:r>
              <a:t>/Bones</a:t>
            </a:r>
          </a:p>
        </p:txBody>
      </p:sp>
      <p:sp>
        <p:nvSpPr>
          <p:cNvPr id="1002" name="{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{</a:t>
            </a:r>
          </a:p>
          <a:p>
            <a:pPr/>
            <a:r>
              <a:t>  "branches_bones.rb" =&gt; { :branches =&gt;</a:t>
            </a:r>
          </a:p>
          <a:p>
            <a:pPr/>
            <a:r>
              <a:t>    {[:if, 0, 34, 25, 34, 67] =&gt; {</a:t>
            </a:r>
          </a:p>
          <a:p>
            <a:pPr/>
            <a:r>
              <a:t>       [:then, 1, 34, 60, 34, 62] =&gt; 0,</a:t>
            </a:r>
          </a:p>
          <a:p>
            <a:pPr/>
            <a:r>
              <a:t>       [:else,  2, 34, 65, 34, 67] =&gt; 2,</a:t>
            </a:r>
          </a:p>
          <a:p>
            <a:pPr/>
            <a:r>
              <a:t>    }}</a:t>
            </a:r>
          </a:p>
          <a:p>
            <a:pPr/>
            <a:r>
              <a:t>    }</a:t>
            </a:r>
          </a:p>
          <a:p>
            <a:pPr/>
            <a:r>
              <a:t>}</a:t>
            </a:r>
          </a:p>
        </p:txBody>
      </p:sp>
      <p:sp>
        <p:nvSpPr>
          <p:cNvPr id="1003" name="File"/>
          <p:cNvSpPr txBox="1"/>
          <p:nvPr/>
        </p:nvSpPr>
        <p:spPr>
          <a:xfrm>
            <a:off x="4522528" y="2398290"/>
            <a:ext cx="1359511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File</a:t>
            </a:r>
          </a:p>
        </p:txBody>
      </p:sp>
      <p:sp>
        <p:nvSpPr>
          <p:cNvPr id="1004" name="Arrow"/>
          <p:cNvSpPr/>
          <p:nvPr/>
        </p:nvSpPr>
        <p:spPr>
          <a:xfrm rot="5400000">
            <a:off x="4720693" y="3589342"/>
            <a:ext cx="963180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Branches/Bon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B73529"/>
                </a:solidFill>
              </a:rPr>
              <a:t>Branches</a:t>
            </a:r>
            <a:r>
              <a:t>/Bones</a:t>
            </a:r>
          </a:p>
        </p:txBody>
      </p:sp>
      <p:sp>
        <p:nvSpPr>
          <p:cNvPr id="1007" name="{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{</a:t>
            </a:r>
          </a:p>
          <a:p>
            <a:pPr/>
            <a:r>
              <a:t>  "branches_bones.rb" =&gt; { :branches =&gt;</a:t>
            </a:r>
          </a:p>
          <a:p>
            <a:pPr/>
            <a:r>
              <a:t>    {[:if, 0, 34, 25, 34, 67] =&gt; {</a:t>
            </a:r>
          </a:p>
          <a:p>
            <a:pPr/>
            <a:r>
              <a:t>       [:then, 1, 34, 60, 34, 62] =&gt; 0,</a:t>
            </a:r>
          </a:p>
          <a:p>
            <a:pPr/>
            <a:r>
              <a:t>       [:else,  2, 34, 65, 34, 67] =&gt; 2,</a:t>
            </a:r>
          </a:p>
          <a:p>
            <a:pPr/>
            <a:r>
              <a:t>    }}</a:t>
            </a:r>
          </a:p>
          <a:p>
            <a:pPr/>
            <a:r>
              <a:t>    }</a:t>
            </a:r>
          </a:p>
          <a:p>
            <a:pPr/>
            <a:r>
              <a:t>}</a:t>
            </a:r>
          </a:p>
        </p:txBody>
      </p:sp>
      <p:sp>
        <p:nvSpPr>
          <p:cNvPr id="1008" name="File"/>
          <p:cNvSpPr txBox="1"/>
          <p:nvPr/>
        </p:nvSpPr>
        <p:spPr>
          <a:xfrm>
            <a:off x="4522528" y="2398290"/>
            <a:ext cx="1359511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File</a:t>
            </a:r>
          </a:p>
        </p:txBody>
      </p:sp>
      <p:sp>
        <p:nvSpPr>
          <p:cNvPr id="1009" name="Arrow"/>
          <p:cNvSpPr/>
          <p:nvPr/>
        </p:nvSpPr>
        <p:spPr>
          <a:xfrm rot="5400000">
            <a:off x="4720693" y="3589342"/>
            <a:ext cx="963180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1010" name="mode"/>
          <p:cNvSpPr txBox="1"/>
          <p:nvPr/>
        </p:nvSpPr>
        <p:spPr>
          <a:xfrm>
            <a:off x="10807720" y="2437401"/>
            <a:ext cx="197642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mode</a:t>
            </a:r>
          </a:p>
        </p:txBody>
      </p:sp>
      <p:sp>
        <p:nvSpPr>
          <p:cNvPr id="1011" name="Arrow"/>
          <p:cNvSpPr/>
          <p:nvPr/>
        </p:nvSpPr>
        <p:spPr>
          <a:xfrm rot="5400000">
            <a:off x="11314342" y="3628453"/>
            <a:ext cx="963180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Branches/Bon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B73529"/>
                </a:solidFill>
              </a:rPr>
              <a:t>Branches</a:t>
            </a:r>
            <a:r>
              <a:t>/Bones</a:t>
            </a:r>
          </a:p>
        </p:txBody>
      </p:sp>
      <p:sp>
        <p:nvSpPr>
          <p:cNvPr id="1014" name="{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{</a:t>
            </a:r>
          </a:p>
          <a:p>
            <a:pPr/>
            <a:r>
              <a:t>  "branches_bones.rb" =&gt; { :branches =&gt;</a:t>
            </a:r>
          </a:p>
          <a:p>
            <a:pPr/>
            <a:r>
              <a:t>    {[:if, 0, 34, 25, 34, 67] =&gt; {</a:t>
            </a:r>
          </a:p>
          <a:p>
            <a:pPr/>
            <a:r>
              <a:t>       [:then, 1, 34, 60, 34, 62] =&gt; 0,</a:t>
            </a:r>
          </a:p>
          <a:p>
            <a:pPr/>
            <a:r>
              <a:t>       [:else,  2, 34, 65, 34, 67] =&gt; 2,</a:t>
            </a:r>
          </a:p>
          <a:p>
            <a:pPr/>
            <a:r>
              <a:t>    }}</a:t>
            </a:r>
          </a:p>
          <a:p>
            <a:pPr/>
            <a:r>
              <a:t>    }</a:t>
            </a:r>
          </a:p>
          <a:p>
            <a:pPr/>
            <a:r>
              <a:t>}</a:t>
            </a:r>
          </a:p>
        </p:txBody>
      </p:sp>
      <p:sp>
        <p:nvSpPr>
          <p:cNvPr id="1015" name="File"/>
          <p:cNvSpPr txBox="1"/>
          <p:nvPr/>
        </p:nvSpPr>
        <p:spPr>
          <a:xfrm>
            <a:off x="4522528" y="2398290"/>
            <a:ext cx="1359511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File</a:t>
            </a:r>
          </a:p>
        </p:txBody>
      </p:sp>
      <p:sp>
        <p:nvSpPr>
          <p:cNvPr id="1016" name="Arrow"/>
          <p:cNvSpPr/>
          <p:nvPr/>
        </p:nvSpPr>
        <p:spPr>
          <a:xfrm rot="5400000">
            <a:off x="4720693" y="3589342"/>
            <a:ext cx="963180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1017" name="mode"/>
          <p:cNvSpPr txBox="1"/>
          <p:nvPr/>
        </p:nvSpPr>
        <p:spPr>
          <a:xfrm>
            <a:off x="10807720" y="2437401"/>
            <a:ext cx="197642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mode</a:t>
            </a:r>
          </a:p>
        </p:txBody>
      </p:sp>
      <p:sp>
        <p:nvSpPr>
          <p:cNvPr id="1018" name="Arrow"/>
          <p:cNvSpPr/>
          <p:nvPr/>
        </p:nvSpPr>
        <p:spPr>
          <a:xfrm rot="5400000">
            <a:off x="11314342" y="3628453"/>
            <a:ext cx="963180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1019" name="conditional"/>
          <p:cNvSpPr txBox="1"/>
          <p:nvPr/>
        </p:nvSpPr>
        <p:spPr>
          <a:xfrm>
            <a:off x="13881133" y="5547619"/>
            <a:ext cx="402305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conditional</a:t>
            </a:r>
          </a:p>
        </p:txBody>
      </p:sp>
      <p:sp>
        <p:nvSpPr>
          <p:cNvPr id="1020" name="Arrow"/>
          <p:cNvSpPr/>
          <p:nvPr/>
        </p:nvSpPr>
        <p:spPr>
          <a:xfrm rot="10800000">
            <a:off x="10097226" y="5736382"/>
            <a:ext cx="3613422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Branches/Bon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B73529"/>
                </a:solidFill>
              </a:rPr>
              <a:t>Branches</a:t>
            </a:r>
            <a:r>
              <a:t>/Bones</a:t>
            </a:r>
          </a:p>
        </p:txBody>
      </p:sp>
      <p:sp>
        <p:nvSpPr>
          <p:cNvPr id="1023" name="{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{</a:t>
            </a:r>
          </a:p>
          <a:p>
            <a:pPr/>
            <a:r>
              <a:t>  "branches_bones.rb" =&gt; { :branches =&gt;</a:t>
            </a:r>
          </a:p>
          <a:p>
            <a:pPr/>
            <a:r>
              <a:t>    {[:if, 0, 34, 25, 34, 67] =&gt; {</a:t>
            </a:r>
          </a:p>
          <a:p>
            <a:pPr/>
            <a:r>
              <a:t>       [:then, 1, 34, 60, 34, 62] =&gt; 0,</a:t>
            </a:r>
          </a:p>
          <a:p>
            <a:pPr/>
            <a:r>
              <a:t>       [:else,  2, 34, 65, 34, 67] =&gt; 2,</a:t>
            </a:r>
          </a:p>
          <a:p>
            <a:pPr/>
            <a:r>
              <a:t>    }}</a:t>
            </a:r>
          </a:p>
          <a:p>
            <a:pPr/>
            <a:r>
              <a:t>    }</a:t>
            </a:r>
          </a:p>
          <a:p>
            <a:pPr/>
            <a:r>
              <a:t>}</a:t>
            </a:r>
          </a:p>
        </p:txBody>
      </p:sp>
      <p:sp>
        <p:nvSpPr>
          <p:cNvPr id="1024" name="File"/>
          <p:cNvSpPr txBox="1"/>
          <p:nvPr/>
        </p:nvSpPr>
        <p:spPr>
          <a:xfrm>
            <a:off x="4522528" y="2398290"/>
            <a:ext cx="1359511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File</a:t>
            </a:r>
          </a:p>
        </p:txBody>
      </p:sp>
      <p:sp>
        <p:nvSpPr>
          <p:cNvPr id="1025" name="Arrow"/>
          <p:cNvSpPr/>
          <p:nvPr/>
        </p:nvSpPr>
        <p:spPr>
          <a:xfrm rot="5400000">
            <a:off x="4720693" y="3589342"/>
            <a:ext cx="963180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1026" name="mode"/>
          <p:cNvSpPr txBox="1"/>
          <p:nvPr/>
        </p:nvSpPr>
        <p:spPr>
          <a:xfrm>
            <a:off x="10807720" y="2437401"/>
            <a:ext cx="197642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mode</a:t>
            </a:r>
          </a:p>
        </p:txBody>
      </p:sp>
      <p:sp>
        <p:nvSpPr>
          <p:cNvPr id="1027" name="Arrow"/>
          <p:cNvSpPr/>
          <p:nvPr/>
        </p:nvSpPr>
        <p:spPr>
          <a:xfrm rot="5400000">
            <a:off x="11314342" y="3628453"/>
            <a:ext cx="963180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1028" name="conditional"/>
          <p:cNvSpPr txBox="1"/>
          <p:nvPr/>
        </p:nvSpPr>
        <p:spPr>
          <a:xfrm>
            <a:off x="13881133" y="5547619"/>
            <a:ext cx="402305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conditional</a:t>
            </a:r>
          </a:p>
        </p:txBody>
      </p:sp>
      <p:sp>
        <p:nvSpPr>
          <p:cNvPr id="1029" name="Arrow"/>
          <p:cNvSpPr/>
          <p:nvPr/>
        </p:nvSpPr>
        <p:spPr>
          <a:xfrm rot="10800000">
            <a:off x="10097226" y="5736382"/>
            <a:ext cx="3613422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1030" name="branch"/>
          <p:cNvSpPr txBox="1"/>
          <p:nvPr/>
        </p:nvSpPr>
        <p:spPr>
          <a:xfrm>
            <a:off x="13881132" y="6589019"/>
            <a:ext cx="2489303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branch</a:t>
            </a:r>
          </a:p>
        </p:txBody>
      </p:sp>
      <p:sp>
        <p:nvSpPr>
          <p:cNvPr id="1031" name="Arrow"/>
          <p:cNvSpPr/>
          <p:nvPr/>
        </p:nvSpPr>
        <p:spPr>
          <a:xfrm rot="10800000">
            <a:off x="11610629" y="6765081"/>
            <a:ext cx="2100019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Branches/Bon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B73529"/>
                </a:solidFill>
              </a:rPr>
              <a:t>Branches</a:t>
            </a:r>
            <a:r>
              <a:t>/Bones</a:t>
            </a:r>
          </a:p>
        </p:txBody>
      </p:sp>
      <p:sp>
        <p:nvSpPr>
          <p:cNvPr id="1034" name="{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{</a:t>
            </a:r>
          </a:p>
          <a:p>
            <a:pPr/>
            <a:r>
              <a:t>  "branches_bones.rb" =&gt; { :branches =&gt;</a:t>
            </a:r>
          </a:p>
          <a:p>
            <a:pPr/>
            <a:r>
              <a:t>    {[:if, 0, 34, 25, 34, 67] =&gt; {</a:t>
            </a:r>
          </a:p>
          <a:p>
            <a:pPr/>
            <a:r>
              <a:t>       [:then, 1, 34, 60, 34, 62] =&gt; 0,</a:t>
            </a:r>
          </a:p>
          <a:p>
            <a:pPr/>
            <a:r>
              <a:t>       [:else,  2, 34, 65, 34, 67] =&gt; 2,</a:t>
            </a:r>
          </a:p>
          <a:p>
            <a:pPr/>
            <a:r>
              <a:t>    }}</a:t>
            </a:r>
          </a:p>
          <a:p>
            <a:pPr/>
            <a:r>
              <a:t>    }</a:t>
            </a:r>
          </a:p>
          <a:p>
            <a:pPr/>
            <a:r>
              <a:t>}</a:t>
            </a:r>
          </a:p>
        </p:txBody>
      </p:sp>
      <p:sp>
        <p:nvSpPr>
          <p:cNvPr id="1035" name="File"/>
          <p:cNvSpPr txBox="1"/>
          <p:nvPr/>
        </p:nvSpPr>
        <p:spPr>
          <a:xfrm>
            <a:off x="4522528" y="2398290"/>
            <a:ext cx="1359511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File</a:t>
            </a:r>
          </a:p>
        </p:txBody>
      </p:sp>
      <p:sp>
        <p:nvSpPr>
          <p:cNvPr id="1036" name="Arrow"/>
          <p:cNvSpPr/>
          <p:nvPr/>
        </p:nvSpPr>
        <p:spPr>
          <a:xfrm rot="5400000">
            <a:off x="4720693" y="3589342"/>
            <a:ext cx="963180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1037" name="mode"/>
          <p:cNvSpPr txBox="1"/>
          <p:nvPr/>
        </p:nvSpPr>
        <p:spPr>
          <a:xfrm>
            <a:off x="10807720" y="2437401"/>
            <a:ext cx="197642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mode</a:t>
            </a:r>
          </a:p>
        </p:txBody>
      </p:sp>
      <p:sp>
        <p:nvSpPr>
          <p:cNvPr id="1038" name="Arrow"/>
          <p:cNvSpPr/>
          <p:nvPr/>
        </p:nvSpPr>
        <p:spPr>
          <a:xfrm rot="5400000">
            <a:off x="11314342" y="3628453"/>
            <a:ext cx="963180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1039" name="conditional"/>
          <p:cNvSpPr txBox="1"/>
          <p:nvPr/>
        </p:nvSpPr>
        <p:spPr>
          <a:xfrm>
            <a:off x="13881133" y="5547619"/>
            <a:ext cx="402305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conditional</a:t>
            </a:r>
          </a:p>
        </p:txBody>
      </p:sp>
      <p:sp>
        <p:nvSpPr>
          <p:cNvPr id="1040" name="Arrow"/>
          <p:cNvSpPr/>
          <p:nvPr/>
        </p:nvSpPr>
        <p:spPr>
          <a:xfrm rot="10800000">
            <a:off x="10097226" y="5736382"/>
            <a:ext cx="3613422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1041" name="branch"/>
          <p:cNvSpPr txBox="1"/>
          <p:nvPr/>
        </p:nvSpPr>
        <p:spPr>
          <a:xfrm>
            <a:off x="13881132" y="6589019"/>
            <a:ext cx="2489303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branch</a:t>
            </a:r>
          </a:p>
        </p:txBody>
      </p:sp>
      <p:sp>
        <p:nvSpPr>
          <p:cNvPr id="1042" name="branch"/>
          <p:cNvSpPr txBox="1"/>
          <p:nvPr/>
        </p:nvSpPr>
        <p:spPr>
          <a:xfrm>
            <a:off x="13881132" y="7819182"/>
            <a:ext cx="2489303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branch</a:t>
            </a:r>
          </a:p>
        </p:txBody>
      </p:sp>
      <p:sp>
        <p:nvSpPr>
          <p:cNvPr id="1043" name="Arrow"/>
          <p:cNvSpPr/>
          <p:nvPr/>
        </p:nvSpPr>
        <p:spPr>
          <a:xfrm rot="10800000">
            <a:off x="11610629" y="6765081"/>
            <a:ext cx="2100019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1044" name="Arrow"/>
          <p:cNvSpPr/>
          <p:nvPr/>
        </p:nvSpPr>
        <p:spPr>
          <a:xfrm rot="10800000">
            <a:off x="11610629" y="8007944"/>
            <a:ext cx="2100019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Branches/Bon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B73529"/>
                </a:solidFill>
              </a:rPr>
              <a:t>Branches</a:t>
            </a:r>
            <a:r>
              <a:t>/Bones</a:t>
            </a:r>
          </a:p>
        </p:txBody>
      </p:sp>
      <p:sp>
        <p:nvSpPr>
          <p:cNvPr id="1047" name="{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{</a:t>
            </a:r>
          </a:p>
          <a:p>
            <a:pPr/>
            <a:r>
              <a:t>  "branches_bones.rb" =&gt; { :branches =&gt;</a:t>
            </a:r>
          </a:p>
          <a:p>
            <a:pPr/>
            <a:r>
              <a:t>    {[:if, 0, 34, 25, 34, 67] =&gt; {</a:t>
            </a:r>
          </a:p>
          <a:p>
            <a:pPr/>
            <a:r>
              <a:t>       </a:t>
            </a:r>
            <a:r>
              <a:rPr>
                <a:solidFill>
                  <a:srgbClr val="B73529"/>
                </a:solidFill>
              </a:rPr>
              <a:t>[:then, 1, 34, 60, 34, 62] =&gt; 0,</a:t>
            </a:r>
          </a:p>
          <a:p>
            <a:pPr/>
            <a:r>
              <a:t>       [:else,  2, 34, 65, 34, 67] =&gt; 2,</a:t>
            </a:r>
          </a:p>
          <a:p>
            <a:pPr/>
            <a:r>
              <a:t>    }}</a:t>
            </a:r>
          </a:p>
          <a:p>
            <a:pPr/>
            <a:r>
              <a:t>    }</a:t>
            </a:r>
          </a:p>
          <a:p>
            <a:pPr/>
            <a:r>
              <a:t>}</a:t>
            </a:r>
          </a:p>
        </p:txBody>
      </p:sp>
      <p:sp>
        <p:nvSpPr>
          <p:cNvPr id="1048" name="File"/>
          <p:cNvSpPr txBox="1"/>
          <p:nvPr/>
        </p:nvSpPr>
        <p:spPr>
          <a:xfrm>
            <a:off x="4522528" y="2398290"/>
            <a:ext cx="1359511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File</a:t>
            </a:r>
          </a:p>
        </p:txBody>
      </p:sp>
      <p:sp>
        <p:nvSpPr>
          <p:cNvPr id="1049" name="Arrow"/>
          <p:cNvSpPr/>
          <p:nvPr/>
        </p:nvSpPr>
        <p:spPr>
          <a:xfrm rot="5400000">
            <a:off x="4720693" y="3589342"/>
            <a:ext cx="963180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1050" name="mode"/>
          <p:cNvSpPr txBox="1"/>
          <p:nvPr/>
        </p:nvSpPr>
        <p:spPr>
          <a:xfrm>
            <a:off x="10807720" y="2437401"/>
            <a:ext cx="197642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mode</a:t>
            </a:r>
          </a:p>
        </p:txBody>
      </p:sp>
      <p:sp>
        <p:nvSpPr>
          <p:cNvPr id="1051" name="Arrow"/>
          <p:cNvSpPr/>
          <p:nvPr/>
        </p:nvSpPr>
        <p:spPr>
          <a:xfrm rot="5400000">
            <a:off x="11314342" y="3628453"/>
            <a:ext cx="963180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1052" name="conditional"/>
          <p:cNvSpPr txBox="1"/>
          <p:nvPr/>
        </p:nvSpPr>
        <p:spPr>
          <a:xfrm>
            <a:off x="13881133" y="5547619"/>
            <a:ext cx="402305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conditional</a:t>
            </a:r>
          </a:p>
        </p:txBody>
      </p:sp>
      <p:sp>
        <p:nvSpPr>
          <p:cNvPr id="1053" name="Arrow"/>
          <p:cNvSpPr/>
          <p:nvPr/>
        </p:nvSpPr>
        <p:spPr>
          <a:xfrm rot="10800000">
            <a:off x="10097226" y="5736382"/>
            <a:ext cx="3613422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1054" name="branch"/>
          <p:cNvSpPr txBox="1"/>
          <p:nvPr/>
        </p:nvSpPr>
        <p:spPr>
          <a:xfrm>
            <a:off x="13881132" y="6589019"/>
            <a:ext cx="2489303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branch</a:t>
            </a:r>
          </a:p>
        </p:txBody>
      </p:sp>
      <p:sp>
        <p:nvSpPr>
          <p:cNvPr id="1055" name="branch"/>
          <p:cNvSpPr txBox="1"/>
          <p:nvPr/>
        </p:nvSpPr>
        <p:spPr>
          <a:xfrm>
            <a:off x="13881132" y="7819182"/>
            <a:ext cx="2489303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branch</a:t>
            </a:r>
          </a:p>
        </p:txBody>
      </p:sp>
      <p:sp>
        <p:nvSpPr>
          <p:cNvPr id="1056" name="Arrow"/>
          <p:cNvSpPr/>
          <p:nvPr/>
        </p:nvSpPr>
        <p:spPr>
          <a:xfrm rot="10800000">
            <a:off x="11610629" y="6765081"/>
            <a:ext cx="2100019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1057" name="Arrow"/>
          <p:cNvSpPr/>
          <p:nvPr/>
        </p:nvSpPr>
        <p:spPr>
          <a:xfrm rot="10800000">
            <a:off x="11610629" y="8007944"/>
            <a:ext cx="2100019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he Line Begins To Blu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Line Begins To Blur</a:t>
            </a:r>
          </a:p>
        </p:txBody>
      </p:sp>
      <p:grpSp>
        <p:nvGrpSpPr>
          <p:cNvPr id="222" name="Image Gallery"/>
          <p:cNvGrpSpPr/>
          <p:nvPr/>
        </p:nvGrpSpPr>
        <p:grpSpPr>
          <a:xfrm>
            <a:off x="-139073" y="-38341"/>
            <a:ext cx="24662146" cy="14550600"/>
            <a:chOff x="0" y="0"/>
            <a:chExt cx="24662144" cy="14550598"/>
          </a:xfrm>
        </p:grpSpPr>
        <p:pic>
          <p:nvPicPr>
            <p:cNvPr id="220" name="robin_title.jpg" descr="robin_title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15653"/>
            <a:stretch>
              <a:fillRect/>
            </a:stretch>
          </p:blipFill>
          <p:spPr>
            <a:xfrm>
              <a:off x="0" y="0"/>
              <a:ext cx="24662145" cy="138678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1" name="Caption"/>
            <p:cNvSpPr/>
            <p:nvPr/>
          </p:nvSpPr>
          <p:spPr>
            <a:xfrm>
              <a:off x="0" y="13944046"/>
              <a:ext cx="24662145" cy="606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/>
              <a:r>
                <a:t>Caption</a:t>
              </a:r>
            </a:p>
          </p:txBody>
        </p:sp>
      </p:grpSp>
      <p:sp>
        <p:nvSpPr>
          <p:cNvPr id="223" name="Nine Inch Nails…"/>
          <p:cNvSpPr txBox="1"/>
          <p:nvPr/>
        </p:nvSpPr>
        <p:spPr>
          <a:xfrm>
            <a:off x="21727518" y="-1"/>
            <a:ext cx="2656483" cy="922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defRPr sz="3000">
                <a:solidFill>
                  <a:srgbClr val="FFFFF0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4" invalidUrl="" action="" tgtFrame="" tooltip="" history="1" highlightClick="0" endSnd="0"/>
              </a:rPr>
              <a:t>Nine Inch Nails</a:t>
            </a:r>
          </a:p>
          <a:p>
            <a:pPr algn="r">
              <a:defRPr sz="3000">
                <a:solidFill>
                  <a:srgbClr val="FFFFF0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5" invalidUrl="" action="" tgtFrame="" tooltip="" history="1" highlightClick="0" endSnd="0"/>
              </a:rPr>
              <a:t>CC BY-NC-SA 2.0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Branches/Bon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B73529"/>
                </a:solidFill>
              </a:rPr>
              <a:t>Branches</a:t>
            </a:r>
            <a:r>
              <a:t>/Bones</a:t>
            </a:r>
          </a:p>
        </p:txBody>
      </p:sp>
      <p:sp>
        <p:nvSpPr>
          <p:cNvPr id="1060" name="[:then,       1,       34,       60,       34,       62] =&gt; 0"/>
          <p:cNvSpPr txBox="1"/>
          <p:nvPr>
            <p:ph type="body" sz="quarter" idx="1"/>
          </p:nvPr>
        </p:nvSpPr>
        <p:spPr>
          <a:xfrm>
            <a:off x="1219200" y="6260053"/>
            <a:ext cx="21945600" cy="1195893"/>
          </a:xfrm>
          <a:prstGeom prst="rect">
            <a:avLst/>
          </a:prstGeom>
        </p:spPr>
        <p:txBody>
          <a:bodyPr>
            <a:noAutofit/>
          </a:bodyPr>
          <a:lstStyle>
            <a:lvl1pPr algn="ctr"/>
          </a:lstStyle>
          <a:p>
            <a:pPr/>
            <a:r>
              <a:t>[:then,       1,       34,       60,       34,       62] =&gt; 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Branches/Bon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B73529"/>
                </a:solidFill>
              </a:rPr>
              <a:t>Branches</a:t>
            </a:r>
            <a:r>
              <a:t>/Bones</a:t>
            </a:r>
          </a:p>
        </p:txBody>
      </p:sp>
      <p:sp>
        <p:nvSpPr>
          <p:cNvPr id="1063" name="[:then,       1,       34,       60,       34,       62] =&gt; 0"/>
          <p:cNvSpPr txBox="1"/>
          <p:nvPr>
            <p:ph type="body" sz="quarter" idx="1"/>
          </p:nvPr>
        </p:nvSpPr>
        <p:spPr>
          <a:xfrm>
            <a:off x="1219200" y="6260053"/>
            <a:ext cx="21945600" cy="1195893"/>
          </a:xfrm>
          <a:prstGeom prst="rect">
            <a:avLst/>
          </a:prstGeom>
        </p:spPr>
        <p:txBody>
          <a:bodyPr>
            <a:noAutofit/>
          </a:bodyPr>
          <a:lstStyle>
            <a:lvl1pPr algn="ctr"/>
          </a:lstStyle>
          <a:p>
            <a:pPr/>
            <a:r>
              <a:t>[:then,       1,       34,       60,       34,       62] =&gt; 0</a:t>
            </a:r>
          </a:p>
        </p:txBody>
      </p:sp>
      <p:sp>
        <p:nvSpPr>
          <p:cNvPr id="1064" name="count"/>
          <p:cNvSpPr txBox="1"/>
          <p:nvPr/>
        </p:nvSpPr>
        <p:spPr>
          <a:xfrm>
            <a:off x="18106498" y="4311478"/>
            <a:ext cx="208209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count</a:t>
            </a:r>
          </a:p>
        </p:txBody>
      </p:sp>
      <p:sp>
        <p:nvSpPr>
          <p:cNvPr id="1065" name="Arrow"/>
          <p:cNvSpPr/>
          <p:nvPr/>
        </p:nvSpPr>
        <p:spPr>
          <a:xfrm rot="5400000">
            <a:off x="18665953" y="5382052"/>
            <a:ext cx="963180" cy="663875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Branches/Bon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B73529"/>
                </a:solidFill>
              </a:rPr>
              <a:t>Branches</a:t>
            </a:r>
            <a:r>
              <a:t>/Bones</a:t>
            </a:r>
          </a:p>
        </p:txBody>
      </p:sp>
      <p:sp>
        <p:nvSpPr>
          <p:cNvPr id="1068" name="[:then,       1,       34,       60,       34,       62] =&gt; 0"/>
          <p:cNvSpPr txBox="1"/>
          <p:nvPr>
            <p:ph type="body" sz="quarter" idx="1"/>
          </p:nvPr>
        </p:nvSpPr>
        <p:spPr>
          <a:xfrm>
            <a:off x="1219200" y="6260053"/>
            <a:ext cx="21945600" cy="1195893"/>
          </a:xfrm>
          <a:prstGeom prst="rect">
            <a:avLst/>
          </a:prstGeom>
        </p:spPr>
        <p:txBody>
          <a:bodyPr>
            <a:noAutofit/>
          </a:bodyPr>
          <a:lstStyle>
            <a:lvl1pPr algn="ctr"/>
          </a:lstStyle>
          <a:p>
            <a:pPr/>
            <a:r>
              <a:t>[:then,       1,       34,       60,       34,       62] =&gt; 0</a:t>
            </a:r>
          </a:p>
        </p:txBody>
      </p:sp>
      <p:sp>
        <p:nvSpPr>
          <p:cNvPr id="1069" name="branch"/>
          <p:cNvSpPr txBox="1"/>
          <p:nvPr/>
        </p:nvSpPr>
        <p:spPr>
          <a:xfrm>
            <a:off x="5009300" y="4255474"/>
            <a:ext cx="2489303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branch</a:t>
            </a:r>
          </a:p>
        </p:txBody>
      </p:sp>
      <p:sp>
        <p:nvSpPr>
          <p:cNvPr id="1070" name="Arrow"/>
          <p:cNvSpPr/>
          <p:nvPr/>
        </p:nvSpPr>
        <p:spPr>
          <a:xfrm rot="5400000">
            <a:off x="5772362" y="5446526"/>
            <a:ext cx="963180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1071" name="count"/>
          <p:cNvSpPr txBox="1"/>
          <p:nvPr/>
        </p:nvSpPr>
        <p:spPr>
          <a:xfrm>
            <a:off x="18106498" y="4311478"/>
            <a:ext cx="208209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count</a:t>
            </a:r>
          </a:p>
        </p:txBody>
      </p:sp>
      <p:sp>
        <p:nvSpPr>
          <p:cNvPr id="1072" name="Arrow"/>
          <p:cNvSpPr/>
          <p:nvPr/>
        </p:nvSpPr>
        <p:spPr>
          <a:xfrm rot="5400000">
            <a:off x="18665953" y="5382052"/>
            <a:ext cx="963180" cy="663875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Branches/Bon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B73529"/>
                </a:solidFill>
              </a:rPr>
              <a:t>Branches</a:t>
            </a:r>
            <a:r>
              <a:t>/Bones</a:t>
            </a:r>
          </a:p>
        </p:txBody>
      </p:sp>
      <p:sp>
        <p:nvSpPr>
          <p:cNvPr id="1075" name="[:then,       1,       34,       60,       34,       62] =&gt; 0"/>
          <p:cNvSpPr txBox="1"/>
          <p:nvPr>
            <p:ph type="body" sz="quarter" idx="1"/>
          </p:nvPr>
        </p:nvSpPr>
        <p:spPr>
          <a:xfrm>
            <a:off x="1219200" y="6260053"/>
            <a:ext cx="21945600" cy="1195893"/>
          </a:xfrm>
          <a:prstGeom prst="rect">
            <a:avLst/>
          </a:prstGeom>
        </p:spPr>
        <p:txBody>
          <a:bodyPr>
            <a:noAutofit/>
          </a:bodyPr>
          <a:lstStyle>
            <a:lvl1pPr algn="ctr"/>
          </a:lstStyle>
          <a:p>
            <a:pPr/>
            <a:r>
              <a:t>[:then,       1,       34,       60,       34,       62] =&gt; 0</a:t>
            </a:r>
          </a:p>
        </p:txBody>
      </p:sp>
      <p:sp>
        <p:nvSpPr>
          <p:cNvPr id="1076" name="branch"/>
          <p:cNvSpPr txBox="1"/>
          <p:nvPr/>
        </p:nvSpPr>
        <p:spPr>
          <a:xfrm>
            <a:off x="5009300" y="4255474"/>
            <a:ext cx="2489303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branch</a:t>
            </a:r>
          </a:p>
        </p:txBody>
      </p:sp>
      <p:sp>
        <p:nvSpPr>
          <p:cNvPr id="1077" name="Arrow"/>
          <p:cNvSpPr/>
          <p:nvPr/>
        </p:nvSpPr>
        <p:spPr>
          <a:xfrm rot="5400000">
            <a:off x="5772362" y="5446526"/>
            <a:ext cx="963180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1078" name="count"/>
          <p:cNvSpPr txBox="1"/>
          <p:nvPr/>
        </p:nvSpPr>
        <p:spPr>
          <a:xfrm>
            <a:off x="18106498" y="4311478"/>
            <a:ext cx="208209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count</a:t>
            </a:r>
          </a:p>
        </p:txBody>
      </p:sp>
      <p:sp>
        <p:nvSpPr>
          <p:cNvPr id="1079" name="Arrow"/>
          <p:cNvSpPr/>
          <p:nvPr/>
        </p:nvSpPr>
        <p:spPr>
          <a:xfrm rot="5400000">
            <a:off x="18665953" y="5382052"/>
            <a:ext cx="963180" cy="663875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1080" name="id"/>
          <p:cNvSpPr txBox="1"/>
          <p:nvPr/>
        </p:nvSpPr>
        <p:spPr>
          <a:xfrm>
            <a:off x="8196050" y="8544711"/>
            <a:ext cx="73690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id</a:t>
            </a:r>
          </a:p>
        </p:txBody>
      </p:sp>
      <p:sp>
        <p:nvSpPr>
          <p:cNvPr id="1081" name="Arrow"/>
          <p:cNvSpPr/>
          <p:nvPr/>
        </p:nvSpPr>
        <p:spPr>
          <a:xfrm rot="16200000">
            <a:off x="8082912" y="7731183"/>
            <a:ext cx="963180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Branches/Bon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B73529"/>
                </a:solidFill>
              </a:rPr>
              <a:t>Branches</a:t>
            </a:r>
            <a:r>
              <a:t>/Bones</a:t>
            </a:r>
          </a:p>
        </p:txBody>
      </p:sp>
      <p:sp>
        <p:nvSpPr>
          <p:cNvPr id="1084" name="[:then,       1,       34,       60,       34,       62] =&gt; 0"/>
          <p:cNvSpPr txBox="1"/>
          <p:nvPr>
            <p:ph type="body" sz="quarter" idx="1"/>
          </p:nvPr>
        </p:nvSpPr>
        <p:spPr>
          <a:xfrm>
            <a:off x="1219200" y="6260053"/>
            <a:ext cx="21945600" cy="1195893"/>
          </a:xfrm>
          <a:prstGeom prst="rect">
            <a:avLst/>
          </a:prstGeom>
        </p:spPr>
        <p:txBody>
          <a:bodyPr>
            <a:noAutofit/>
          </a:bodyPr>
          <a:lstStyle>
            <a:lvl1pPr algn="ctr"/>
          </a:lstStyle>
          <a:p>
            <a:pPr/>
            <a:r>
              <a:t>[:then,       1,       34,       60,       34,       62] =&gt; 0</a:t>
            </a:r>
          </a:p>
        </p:txBody>
      </p:sp>
      <p:sp>
        <p:nvSpPr>
          <p:cNvPr id="1085" name="branch"/>
          <p:cNvSpPr txBox="1"/>
          <p:nvPr/>
        </p:nvSpPr>
        <p:spPr>
          <a:xfrm>
            <a:off x="5009300" y="4255474"/>
            <a:ext cx="2489303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branch</a:t>
            </a:r>
          </a:p>
        </p:txBody>
      </p:sp>
      <p:sp>
        <p:nvSpPr>
          <p:cNvPr id="1086" name="Arrow"/>
          <p:cNvSpPr/>
          <p:nvPr/>
        </p:nvSpPr>
        <p:spPr>
          <a:xfrm rot="5400000">
            <a:off x="5772362" y="5446526"/>
            <a:ext cx="963180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1087" name="start line"/>
          <p:cNvSpPr txBox="1"/>
          <p:nvPr/>
        </p:nvSpPr>
        <p:spPr>
          <a:xfrm>
            <a:off x="8894854" y="4311478"/>
            <a:ext cx="3582519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start line</a:t>
            </a:r>
          </a:p>
        </p:txBody>
      </p:sp>
      <p:sp>
        <p:nvSpPr>
          <p:cNvPr id="1088" name="Arrow"/>
          <p:cNvSpPr/>
          <p:nvPr/>
        </p:nvSpPr>
        <p:spPr>
          <a:xfrm rot="5400000">
            <a:off x="10204524" y="5382052"/>
            <a:ext cx="963180" cy="663875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1089" name="count"/>
          <p:cNvSpPr txBox="1"/>
          <p:nvPr/>
        </p:nvSpPr>
        <p:spPr>
          <a:xfrm>
            <a:off x="18106498" y="4311478"/>
            <a:ext cx="208209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count</a:t>
            </a:r>
          </a:p>
        </p:txBody>
      </p:sp>
      <p:sp>
        <p:nvSpPr>
          <p:cNvPr id="1090" name="Arrow"/>
          <p:cNvSpPr/>
          <p:nvPr/>
        </p:nvSpPr>
        <p:spPr>
          <a:xfrm rot="5400000">
            <a:off x="18665953" y="5382052"/>
            <a:ext cx="963180" cy="663875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1091" name="id"/>
          <p:cNvSpPr txBox="1"/>
          <p:nvPr/>
        </p:nvSpPr>
        <p:spPr>
          <a:xfrm>
            <a:off x="8196050" y="8544711"/>
            <a:ext cx="73690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id</a:t>
            </a:r>
          </a:p>
        </p:txBody>
      </p:sp>
      <p:sp>
        <p:nvSpPr>
          <p:cNvPr id="1092" name="Arrow"/>
          <p:cNvSpPr/>
          <p:nvPr/>
        </p:nvSpPr>
        <p:spPr>
          <a:xfrm rot="16200000">
            <a:off x="8082912" y="7731183"/>
            <a:ext cx="963180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Branches/Bon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B73529"/>
                </a:solidFill>
              </a:rPr>
              <a:t>Branches</a:t>
            </a:r>
            <a:r>
              <a:t>/Bones</a:t>
            </a:r>
          </a:p>
        </p:txBody>
      </p:sp>
      <p:sp>
        <p:nvSpPr>
          <p:cNvPr id="1095" name="[:then,       1,       34,       60,       34,       62] =&gt; 0"/>
          <p:cNvSpPr txBox="1"/>
          <p:nvPr>
            <p:ph type="body" sz="quarter" idx="1"/>
          </p:nvPr>
        </p:nvSpPr>
        <p:spPr>
          <a:xfrm>
            <a:off x="1219200" y="6260053"/>
            <a:ext cx="21945600" cy="1195893"/>
          </a:xfrm>
          <a:prstGeom prst="rect">
            <a:avLst/>
          </a:prstGeom>
        </p:spPr>
        <p:txBody>
          <a:bodyPr>
            <a:noAutofit/>
          </a:bodyPr>
          <a:lstStyle>
            <a:lvl1pPr algn="ctr"/>
          </a:lstStyle>
          <a:p>
            <a:pPr/>
            <a:r>
              <a:t>[:then,       1,       34,       60,       34,       62] =&gt; 0</a:t>
            </a:r>
          </a:p>
        </p:txBody>
      </p:sp>
      <p:sp>
        <p:nvSpPr>
          <p:cNvPr id="1096" name="branch"/>
          <p:cNvSpPr txBox="1"/>
          <p:nvPr/>
        </p:nvSpPr>
        <p:spPr>
          <a:xfrm>
            <a:off x="5009300" y="4255474"/>
            <a:ext cx="2489303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branch</a:t>
            </a:r>
          </a:p>
        </p:txBody>
      </p:sp>
      <p:sp>
        <p:nvSpPr>
          <p:cNvPr id="1097" name="Arrow"/>
          <p:cNvSpPr/>
          <p:nvPr/>
        </p:nvSpPr>
        <p:spPr>
          <a:xfrm rot="5400000">
            <a:off x="5772362" y="5446526"/>
            <a:ext cx="963180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1098" name="start line"/>
          <p:cNvSpPr txBox="1"/>
          <p:nvPr/>
        </p:nvSpPr>
        <p:spPr>
          <a:xfrm>
            <a:off x="8894854" y="4311478"/>
            <a:ext cx="3582519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start line</a:t>
            </a:r>
          </a:p>
        </p:txBody>
      </p:sp>
      <p:sp>
        <p:nvSpPr>
          <p:cNvPr id="1099" name="Arrow"/>
          <p:cNvSpPr/>
          <p:nvPr/>
        </p:nvSpPr>
        <p:spPr>
          <a:xfrm rot="5400000">
            <a:off x="10204524" y="5382052"/>
            <a:ext cx="963180" cy="663875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1100" name="start column"/>
          <p:cNvSpPr txBox="1"/>
          <p:nvPr/>
        </p:nvSpPr>
        <p:spPr>
          <a:xfrm>
            <a:off x="10417889" y="8505600"/>
            <a:ext cx="4830167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start column</a:t>
            </a:r>
          </a:p>
        </p:txBody>
      </p:sp>
      <p:sp>
        <p:nvSpPr>
          <p:cNvPr id="1101" name="Arrow"/>
          <p:cNvSpPr/>
          <p:nvPr/>
        </p:nvSpPr>
        <p:spPr>
          <a:xfrm rot="16200000">
            <a:off x="12351381" y="7692073"/>
            <a:ext cx="963180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1102" name="count"/>
          <p:cNvSpPr txBox="1"/>
          <p:nvPr/>
        </p:nvSpPr>
        <p:spPr>
          <a:xfrm>
            <a:off x="18106498" y="4311478"/>
            <a:ext cx="208209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count</a:t>
            </a:r>
          </a:p>
        </p:txBody>
      </p:sp>
      <p:sp>
        <p:nvSpPr>
          <p:cNvPr id="1103" name="Arrow"/>
          <p:cNvSpPr/>
          <p:nvPr/>
        </p:nvSpPr>
        <p:spPr>
          <a:xfrm rot="5400000">
            <a:off x="18665953" y="5382052"/>
            <a:ext cx="963180" cy="663875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1104" name="id"/>
          <p:cNvSpPr txBox="1"/>
          <p:nvPr/>
        </p:nvSpPr>
        <p:spPr>
          <a:xfrm>
            <a:off x="8196050" y="8544711"/>
            <a:ext cx="73690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id</a:t>
            </a:r>
          </a:p>
        </p:txBody>
      </p:sp>
      <p:sp>
        <p:nvSpPr>
          <p:cNvPr id="1105" name="Arrow"/>
          <p:cNvSpPr/>
          <p:nvPr/>
        </p:nvSpPr>
        <p:spPr>
          <a:xfrm rot="16200000">
            <a:off x="8082912" y="7731183"/>
            <a:ext cx="963180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Branches/Bon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B73529"/>
                </a:solidFill>
              </a:rPr>
              <a:t>Branches</a:t>
            </a:r>
            <a:r>
              <a:t>/Bones</a:t>
            </a:r>
          </a:p>
        </p:txBody>
      </p:sp>
      <p:sp>
        <p:nvSpPr>
          <p:cNvPr id="1108" name="[:then,       1,       34,       60,       34,       62] =&gt; 0"/>
          <p:cNvSpPr txBox="1"/>
          <p:nvPr>
            <p:ph type="body" sz="quarter" idx="1"/>
          </p:nvPr>
        </p:nvSpPr>
        <p:spPr>
          <a:xfrm>
            <a:off x="1219200" y="6260053"/>
            <a:ext cx="21945600" cy="1195893"/>
          </a:xfrm>
          <a:prstGeom prst="rect">
            <a:avLst/>
          </a:prstGeom>
        </p:spPr>
        <p:txBody>
          <a:bodyPr>
            <a:noAutofit/>
          </a:bodyPr>
          <a:lstStyle>
            <a:lvl1pPr algn="ctr"/>
          </a:lstStyle>
          <a:p>
            <a:pPr/>
            <a:r>
              <a:t>[:then,       1,       34,       60,       34,       62] =&gt; 0</a:t>
            </a:r>
          </a:p>
        </p:txBody>
      </p:sp>
      <p:sp>
        <p:nvSpPr>
          <p:cNvPr id="1109" name="branch"/>
          <p:cNvSpPr txBox="1"/>
          <p:nvPr/>
        </p:nvSpPr>
        <p:spPr>
          <a:xfrm>
            <a:off x="5009300" y="4255474"/>
            <a:ext cx="2489303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branch</a:t>
            </a:r>
          </a:p>
        </p:txBody>
      </p:sp>
      <p:sp>
        <p:nvSpPr>
          <p:cNvPr id="1110" name="Arrow"/>
          <p:cNvSpPr/>
          <p:nvPr/>
        </p:nvSpPr>
        <p:spPr>
          <a:xfrm rot="5400000">
            <a:off x="5772362" y="5446526"/>
            <a:ext cx="963180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1111" name="start line"/>
          <p:cNvSpPr txBox="1"/>
          <p:nvPr/>
        </p:nvSpPr>
        <p:spPr>
          <a:xfrm>
            <a:off x="8894854" y="4311478"/>
            <a:ext cx="3582519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start line</a:t>
            </a:r>
          </a:p>
        </p:txBody>
      </p:sp>
      <p:sp>
        <p:nvSpPr>
          <p:cNvPr id="1112" name="Arrow"/>
          <p:cNvSpPr/>
          <p:nvPr/>
        </p:nvSpPr>
        <p:spPr>
          <a:xfrm rot="5400000">
            <a:off x="10204524" y="5382052"/>
            <a:ext cx="963180" cy="663875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1113" name="start column"/>
          <p:cNvSpPr txBox="1"/>
          <p:nvPr/>
        </p:nvSpPr>
        <p:spPr>
          <a:xfrm>
            <a:off x="10417889" y="8505600"/>
            <a:ext cx="4830167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start column</a:t>
            </a:r>
          </a:p>
        </p:txBody>
      </p:sp>
      <p:sp>
        <p:nvSpPr>
          <p:cNvPr id="1114" name="Arrow"/>
          <p:cNvSpPr/>
          <p:nvPr/>
        </p:nvSpPr>
        <p:spPr>
          <a:xfrm rot="16200000">
            <a:off x="12351381" y="7692073"/>
            <a:ext cx="963180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1115" name="end line"/>
          <p:cNvSpPr txBox="1"/>
          <p:nvPr/>
        </p:nvSpPr>
        <p:spPr>
          <a:xfrm>
            <a:off x="13610212" y="3245539"/>
            <a:ext cx="2993239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end line</a:t>
            </a:r>
          </a:p>
        </p:txBody>
      </p:sp>
      <p:sp>
        <p:nvSpPr>
          <p:cNvPr id="1116" name="Arrow"/>
          <p:cNvSpPr/>
          <p:nvPr/>
        </p:nvSpPr>
        <p:spPr>
          <a:xfrm rot="5400000">
            <a:off x="14092271" y="4849082"/>
            <a:ext cx="2029119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1117" name="count"/>
          <p:cNvSpPr txBox="1"/>
          <p:nvPr/>
        </p:nvSpPr>
        <p:spPr>
          <a:xfrm>
            <a:off x="18106498" y="4311478"/>
            <a:ext cx="208209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count</a:t>
            </a:r>
          </a:p>
        </p:txBody>
      </p:sp>
      <p:sp>
        <p:nvSpPr>
          <p:cNvPr id="1118" name="Arrow"/>
          <p:cNvSpPr/>
          <p:nvPr/>
        </p:nvSpPr>
        <p:spPr>
          <a:xfrm rot="5400000">
            <a:off x="18665953" y="5382052"/>
            <a:ext cx="963180" cy="663875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1119" name="id"/>
          <p:cNvSpPr txBox="1"/>
          <p:nvPr/>
        </p:nvSpPr>
        <p:spPr>
          <a:xfrm>
            <a:off x="8196050" y="8544711"/>
            <a:ext cx="73690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id</a:t>
            </a:r>
          </a:p>
        </p:txBody>
      </p:sp>
      <p:sp>
        <p:nvSpPr>
          <p:cNvPr id="1120" name="Arrow"/>
          <p:cNvSpPr/>
          <p:nvPr/>
        </p:nvSpPr>
        <p:spPr>
          <a:xfrm rot="16200000">
            <a:off x="8082912" y="7731183"/>
            <a:ext cx="963180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Branches/Bon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B73529"/>
                </a:solidFill>
              </a:rPr>
              <a:t>Branches</a:t>
            </a:r>
            <a:r>
              <a:t>/Bones</a:t>
            </a:r>
          </a:p>
        </p:txBody>
      </p:sp>
      <p:sp>
        <p:nvSpPr>
          <p:cNvPr id="1123" name="[:then,       1,       34,       60,       34,       62] =&gt; 0"/>
          <p:cNvSpPr txBox="1"/>
          <p:nvPr>
            <p:ph type="body" sz="quarter" idx="1"/>
          </p:nvPr>
        </p:nvSpPr>
        <p:spPr>
          <a:xfrm>
            <a:off x="1219200" y="6260053"/>
            <a:ext cx="21945600" cy="1195893"/>
          </a:xfrm>
          <a:prstGeom prst="rect">
            <a:avLst/>
          </a:prstGeom>
        </p:spPr>
        <p:txBody>
          <a:bodyPr>
            <a:noAutofit/>
          </a:bodyPr>
          <a:lstStyle>
            <a:lvl1pPr algn="ctr"/>
          </a:lstStyle>
          <a:p>
            <a:pPr/>
            <a:r>
              <a:t>[:then,       1,       34,       60,       34,       62] =&gt; 0</a:t>
            </a:r>
          </a:p>
        </p:txBody>
      </p:sp>
      <p:sp>
        <p:nvSpPr>
          <p:cNvPr id="1124" name="branch"/>
          <p:cNvSpPr txBox="1"/>
          <p:nvPr/>
        </p:nvSpPr>
        <p:spPr>
          <a:xfrm>
            <a:off x="5009300" y="4255474"/>
            <a:ext cx="2489303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branch</a:t>
            </a:r>
          </a:p>
        </p:txBody>
      </p:sp>
      <p:sp>
        <p:nvSpPr>
          <p:cNvPr id="1125" name="Arrow"/>
          <p:cNvSpPr/>
          <p:nvPr/>
        </p:nvSpPr>
        <p:spPr>
          <a:xfrm rot="5400000">
            <a:off x="5772362" y="5446526"/>
            <a:ext cx="963180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1126" name="start line"/>
          <p:cNvSpPr txBox="1"/>
          <p:nvPr/>
        </p:nvSpPr>
        <p:spPr>
          <a:xfrm>
            <a:off x="8894854" y="4311478"/>
            <a:ext cx="3582519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start line</a:t>
            </a:r>
          </a:p>
        </p:txBody>
      </p:sp>
      <p:sp>
        <p:nvSpPr>
          <p:cNvPr id="1127" name="Arrow"/>
          <p:cNvSpPr/>
          <p:nvPr/>
        </p:nvSpPr>
        <p:spPr>
          <a:xfrm rot="5400000">
            <a:off x="10204524" y="5382052"/>
            <a:ext cx="963180" cy="663875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1128" name="start column"/>
          <p:cNvSpPr txBox="1"/>
          <p:nvPr/>
        </p:nvSpPr>
        <p:spPr>
          <a:xfrm>
            <a:off x="10417889" y="8505600"/>
            <a:ext cx="4830167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start column</a:t>
            </a:r>
          </a:p>
        </p:txBody>
      </p:sp>
      <p:sp>
        <p:nvSpPr>
          <p:cNvPr id="1129" name="Arrow"/>
          <p:cNvSpPr/>
          <p:nvPr/>
        </p:nvSpPr>
        <p:spPr>
          <a:xfrm rot="16200000">
            <a:off x="12351381" y="7692073"/>
            <a:ext cx="963180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1130" name="end line"/>
          <p:cNvSpPr txBox="1"/>
          <p:nvPr/>
        </p:nvSpPr>
        <p:spPr>
          <a:xfrm>
            <a:off x="13610212" y="3245539"/>
            <a:ext cx="2993239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end line</a:t>
            </a:r>
          </a:p>
        </p:txBody>
      </p:sp>
      <p:sp>
        <p:nvSpPr>
          <p:cNvPr id="1131" name="Arrow"/>
          <p:cNvSpPr/>
          <p:nvPr/>
        </p:nvSpPr>
        <p:spPr>
          <a:xfrm rot="5400000">
            <a:off x="14092271" y="4849082"/>
            <a:ext cx="2029119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1132" name="Arrow"/>
          <p:cNvSpPr/>
          <p:nvPr/>
        </p:nvSpPr>
        <p:spPr>
          <a:xfrm rot="16200000">
            <a:off x="16276428" y="8225042"/>
            <a:ext cx="2029119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1133" name="end column"/>
          <p:cNvSpPr txBox="1"/>
          <p:nvPr/>
        </p:nvSpPr>
        <p:spPr>
          <a:xfrm>
            <a:off x="15425134" y="9586111"/>
            <a:ext cx="424088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end column</a:t>
            </a:r>
          </a:p>
        </p:txBody>
      </p:sp>
      <p:sp>
        <p:nvSpPr>
          <p:cNvPr id="1134" name="count"/>
          <p:cNvSpPr txBox="1"/>
          <p:nvPr/>
        </p:nvSpPr>
        <p:spPr>
          <a:xfrm>
            <a:off x="18106498" y="4311478"/>
            <a:ext cx="208209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count</a:t>
            </a:r>
          </a:p>
        </p:txBody>
      </p:sp>
      <p:sp>
        <p:nvSpPr>
          <p:cNvPr id="1135" name="Arrow"/>
          <p:cNvSpPr/>
          <p:nvPr/>
        </p:nvSpPr>
        <p:spPr>
          <a:xfrm rot="5400000">
            <a:off x="18665953" y="5382052"/>
            <a:ext cx="963180" cy="663875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1136" name="id"/>
          <p:cNvSpPr txBox="1"/>
          <p:nvPr/>
        </p:nvSpPr>
        <p:spPr>
          <a:xfrm>
            <a:off x="8196050" y="8544711"/>
            <a:ext cx="73690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id</a:t>
            </a:r>
          </a:p>
        </p:txBody>
      </p:sp>
      <p:sp>
        <p:nvSpPr>
          <p:cNvPr id="1137" name="Arrow"/>
          <p:cNvSpPr/>
          <p:nvPr/>
        </p:nvSpPr>
        <p:spPr>
          <a:xfrm rot="16200000">
            <a:off x="8082912" y="7731183"/>
            <a:ext cx="963180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Branches/Bon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B73529"/>
                </a:solidFill>
              </a:rPr>
              <a:t>Branches</a:t>
            </a:r>
            <a:r>
              <a:t>/Bones</a:t>
            </a:r>
          </a:p>
        </p:txBody>
      </p:sp>
      <p:sp>
        <p:nvSpPr>
          <p:cNvPr id="1140" name="class BranchesBones &lt; So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class BranchesBones &lt; Song</a:t>
            </a:r>
          </a:p>
          <a:p>
            <a:pPr/>
            <a:r>
              <a:t>  def chorus(number)</a:t>
            </a:r>
          </a:p>
          <a:p>
            <a:pPr/>
            <a:r>
              <a:t>    echo_intensity = number.positive? &amp;&amp; number.even? ? </a:t>
            </a:r>
            <a:r>
              <a:rPr>
                <a:solidFill>
                  <a:srgbClr val="B73529"/>
                </a:solidFill>
              </a:rPr>
              <a:t>10</a:t>
            </a:r>
            <a:r>
              <a:t> : 30</a:t>
            </a:r>
          </a:p>
          <a:p>
            <a:pPr/>
            <a:r>
              <a:t>    …</a:t>
            </a:r>
          </a:p>
          <a:p>
            <a:pPr/>
          </a:p>
          <a:p>
            <a:pPr/>
            <a:r>
              <a:t>    Lyric.new(line: line, effect: :echo, effect_level: echo_intensity)</a:t>
            </a:r>
          </a:p>
          <a:p>
            <a:pPr/>
          </a:p>
          <a:p>
            <a:pPr/>
            <a:r>
              <a:t>   </a:t>
            </a:r>
          </a:p>
          <a:p>
            <a:pPr/>
            <a:r>
              <a:t> </a:t>
            </a:r>
          </a:p>
          <a:p>
            <a:pPr/>
            <a:r>
              <a:t>end</a:t>
            </a:r>
          </a:p>
        </p:txBody>
      </p:sp>
      <p:sp>
        <p:nvSpPr>
          <p:cNvPr id="1141" name="32…"/>
          <p:cNvSpPr txBox="1"/>
          <p:nvPr/>
        </p:nvSpPr>
        <p:spPr>
          <a:xfrm>
            <a:off x="326336" y="3243353"/>
            <a:ext cx="1135106" cy="10793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32</a:t>
            </a:r>
          </a:p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33</a:t>
            </a:r>
          </a:p>
          <a:p>
            <a:pPr algn="l">
              <a:lnSpc>
                <a:spcPct val="120000"/>
              </a:lnSpc>
              <a:defRPr b="1" sz="6400">
                <a:solidFill>
                  <a:srgbClr val="B73529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34</a:t>
            </a:r>
          </a:p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35</a:t>
            </a:r>
          </a:p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</a:p>
        </p:txBody>
      </p:sp>
      <p:sp>
        <p:nvSpPr>
          <p:cNvPr id="1142" name="60"/>
          <p:cNvSpPr txBox="1"/>
          <p:nvPr/>
        </p:nvSpPr>
        <p:spPr>
          <a:xfrm>
            <a:off x="19083782" y="3687550"/>
            <a:ext cx="855663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/>
            <a:r>
              <a:t>60</a:t>
            </a:r>
          </a:p>
        </p:txBody>
      </p:sp>
      <p:sp>
        <p:nvSpPr>
          <p:cNvPr id="1143" name="Arrow"/>
          <p:cNvSpPr/>
          <p:nvPr/>
        </p:nvSpPr>
        <p:spPr>
          <a:xfrm rot="5400000">
            <a:off x="19030024" y="4878602"/>
            <a:ext cx="963180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1144" name="Arrow"/>
          <p:cNvSpPr/>
          <p:nvPr/>
        </p:nvSpPr>
        <p:spPr>
          <a:xfrm rot="16200000">
            <a:off x="19911738" y="6747077"/>
            <a:ext cx="963180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1145" name="62"/>
          <p:cNvSpPr txBox="1"/>
          <p:nvPr/>
        </p:nvSpPr>
        <p:spPr>
          <a:xfrm>
            <a:off x="19965496" y="7598704"/>
            <a:ext cx="855663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/>
            <a:r>
              <a:t>62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Branches/Bon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B73529"/>
                </a:solidFill>
              </a:rPr>
              <a:t>Branches</a:t>
            </a:r>
            <a:r>
              <a:t>/Bones</a:t>
            </a:r>
          </a:p>
        </p:txBody>
      </p:sp>
      <p:sp>
        <p:nvSpPr>
          <p:cNvPr id="1148" name="class BranchesBones &lt; So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class BranchesBones &lt; Song</a:t>
            </a:r>
          </a:p>
          <a:p>
            <a:pPr/>
            <a:r>
              <a:t>  def initialize</a:t>
            </a:r>
          </a:p>
          <a:p>
            <a:pPr/>
            <a:r>
              <a:t>      notes = verse_1 + chorus(0) + verse_2 + chorus(1) + outro</a:t>
            </a:r>
          </a:p>
          <a:p>
            <a:pPr/>
            <a:r>
              <a:t>  end</a:t>
            </a:r>
          </a:p>
          <a:p>
            <a:pPr>
              <a:lnSpc>
                <a:spcPct val="100000"/>
              </a:lnSpc>
              <a:defRPr sz="1600"/>
            </a:pPr>
          </a:p>
          <a:p>
            <a:pPr/>
            <a:r>
              <a:t>  def chorus(number)</a:t>
            </a:r>
          </a:p>
          <a:p>
            <a:pPr/>
            <a:r>
              <a:t>    echo_intensity = number.positive? &amp;&amp; number.even? ? 10 : 30</a:t>
            </a:r>
          </a:p>
          <a:p>
            <a:pPr/>
            <a:r>
              <a:t>end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he Line Begins To Blu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B73529"/>
                </a:solidFill>
              </a:rPr>
              <a:t>Line</a:t>
            </a:r>
            <a:r>
              <a:t> Begins To Blur</a:t>
            </a:r>
          </a:p>
        </p:txBody>
      </p:sp>
      <p:sp>
        <p:nvSpPr>
          <p:cNvPr id="228" name="class Str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class String</a:t>
            </a:r>
          </a:p>
          <a:p>
            <a:pPr/>
            <a:r>
              <a:t>  def pluck(fret:)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  end</a:t>
            </a:r>
          </a:p>
          <a:p>
            <a:pPr/>
            <a:r>
              <a:t>end</a:t>
            </a:r>
          </a:p>
        </p:txBody>
      </p:sp>
      <p:grpSp>
        <p:nvGrpSpPr>
          <p:cNvPr id="231" name="robin_tall_singing.jpg"/>
          <p:cNvGrpSpPr/>
          <p:nvPr/>
        </p:nvGrpSpPr>
        <p:grpSpPr>
          <a:xfrm>
            <a:off x="-264277" y="3287020"/>
            <a:ext cx="7716331" cy="10752578"/>
            <a:chOff x="0" y="0"/>
            <a:chExt cx="7716330" cy="10752577"/>
          </a:xfrm>
        </p:grpSpPr>
        <p:pic>
          <p:nvPicPr>
            <p:cNvPr id="230" name="robin_tall_singing.jpg" descr="robin_tall_singing.jpg"/>
            <p:cNvPicPr>
              <a:picLocks noChangeAspect="1"/>
            </p:cNvPicPr>
            <p:nvPr/>
          </p:nvPicPr>
          <p:blipFill>
            <a:blip r:embed="rId3">
              <a:alphaModFix amt="50000"/>
              <a:extLst/>
            </a:blip>
            <a:srcRect l="0" t="6063" r="0" b="0"/>
            <a:stretch>
              <a:fillRect/>
            </a:stretch>
          </p:blipFill>
          <p:spPr>
            <a:xfrm>
              <a:off x="177800" y="177800"/>
              <a:ext cx="7360731" cy="1037157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29" name="robin_tall_singing.jpg" descr="robin_tall_singing.jpg"/>
            <p:cNvPicPr>
              <a:picLocks noChangeAspect="0"/>
            </p:cNvPicPr>
            <p:nvPr/>
          </p:nvPicPr>
          <p:blipFill>
            <a:blip r:embed="rId4">
              <a:alphaModFix amt="50000"/>
              <a:extLst/>
            </a:blip>
            <a:stretch>
              <a:fillRect/>
            </a:stretch>
          </p:blipFill>
          <p:spPr>
            <a:xfrm>
              <a:off x="0" y="0"/>
              <a:ext cx="7716331" cy="10752578"/>
            </a:xfrm>
            <a:prstGeom prst="rect">
              <a:avLst/>
            </a:prstGeom>
            <a:effectLst/>
          </p:spPr>
        </p:pic>
      </p:grpSp>
      <p:sp>
        <p:nvSpPr>
          <p:cNvPr id="232" name="Nine Inch Nails                             CC BY-NC-SA 2.0"/>
          <p:cNvSpPr txBox="1"/>
          <p:nvPr/>
        </p:nvSpPr>
        <p:spPr>
          <a:xfrm>
            <a:off x="127000" y="2785367"/>
            <a:ext cx="722971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5" invalidUrl="" action="" tgtFrame="" tooltip="" history="1" highlightClick="0" endSnd="0"/>
              </a:rPr>
              <a:t>Nine Inch Nails</a:t>
            </a:r>
            <a:r>
              <a:t>                             </a:t>
            </a:r>
            <a:r>
              <a:rPr u="sng">
                <a:hlinkClick r:id="rId6" invalidUrl="" action="" tgtFrame="" tooltip="" history="1" highlightClick="0" endSnd="0"/>
              </a:rPr>
              <a:t>CC BY-NC-SA 2.0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Branches/Bon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B73529"/>
                </a:solidFill>
              </a:rPr>
              <a:t>Branches</a:t>
            </a:r>
            <a:r>
              <a:t>/Bones</a:t>
            </a:r>
          </a:p>
        </p:txBody>
      </p:sp>
      <p:sp>
        <p:nvSpPr>
          <p:cNvPr id="1151" name="class BranchesBones &lt; So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class BranchesBones &lt; Song</a:t>
            </a:r>
          </a:p>
          <a:p>
            <a:pPr/>
            <a:r>
              <a:t>  def initialize</a:t>
            </a:r>
          </a:p>
          <a:p>
            <a:pPr/>
            <a:r>
              <a:t>      notes = verse_1 + chorus(</a:t>
            </a:r>
            <a:r>
              <a:rPr>
                <a:solidFill>
                  <a:srgbClr val="B73529"/>
                </a:solidFill>
              </a:rPr>
              <a:t>0</a:t>
            </a:r>
            <a:r>
              <a:t>) + verse_2 + chorus(</a:t>
            </a:r>
            <a:r>
              <a:rPr>
                <a:solidFill>
                  <a:srgbClr val="B73529"/>
                </a:solidFill>
              </a:rPr>
              <a:t>1</a:t>
            </a:r>
            <a:r>
              <a:t>) + outro</a:t>
            </a:r>
          </a:p>
          <a:p>
            <a:pPr/>
            <a:r>
              <a:t>  end</a:t>
            </a:r>
          </a:p>
          <a:p>
            <a:pPr>
              <a:lnSpc>
                <a:spcPct val="100000"/>
              </a:lnSpc>
              <a:defRPr sz="1600"/>
            </a:pPr>
          </a:p>
          <a:p>
            <a:pPr/>
            <a:r>
              <a:t>  def chorus(number)</a:t>
            </a:r>
          </a:p>
          <a:p>
            <a:pPr/>
            <a:r>
              <a:t>    echo_intensity = number.positive? &amp;&amp; number.even? ? 10 : 30</a:t>
            </a:r>
          </a:p>
          <a:p>
            <a:pPr/>
            <a:r>
              <a:t>end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Branches/Bon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B73529"/>
                </a:solidFill>
              </a:rPr>
              <a:t>Branches</a:t>
            </a:r>
            <a:r>
              <a:t>/Bones</a:t>
            </a:r>
          </a:p>
        </p:txBody>
      </p:sp>
      <p:sp>
        <p:nvSpPr>
          <p:cNvPr id="1154" name="class BranchesBones &lt; So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class BranchesBones &lt; Song</a:t>
            </a:r>
          </a:p>
          <a:p>
            <a:pPr/>
            <a:r>
              <a:t>  def initialize</a:t>
            </a:r>
          </a:p>
          <a:p>
            <a:pPr/>
            <a:r>
              <a:t>      notes = verse_1 + chorus(</a:t>
            </a:r>
            <a:r>
              <a:rPr>
                <a:solidFill>
                  <a:srgbClr val="B73529"/>
                </a:solidFill>
              </a:rPr>
              <a:t>1</a:t>
            </a:r>
            <a:r>
              <a:t>) + verse_2 + chorus(</a:t>
            </a:r>
            <a:r>
              <a:rPr>
                <a:solidFill>
                  <a:srgbClr val="B73529"/>
                </a:solidFill>
              </a:rPr>
              <a:t>2</a:t>
            </a:r>
            <a:r>
              <a:t>) + outro</a:t>
            </a:r>
          </a:p>
          <a:p>
            <a:pPr/>
            <a:r>
              <a:t>  end</a:t>
            </a:r>
          </a:p>
          <a:p>
            <a:pPr>
              <a:lnSpc>
                <a:spcPct val="100000"/>
              </a:lnSpc>
              <a:defRPr sz="1600"/>
            </a:pPr>
          </a:p>
          <a:p>
            <a:pPr/>
            <a:r>
              <a:t>  def chorus(number)</a:t>
            </a:r>
          </a:p>
          <a:p>
            <a:pPr/>
            <a:r>
              <a:t>    echo_intensity = number.positive? &amp;&amp; number.even? ? 10 : 30</a:t>
            </a:r>
          </a:p>
          <a:p>
            <a:pPr/>
            <a:r>
              <a:t>end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Branches/Bon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B73529"/>
                </a:solidFill>
              </a:rPr>
              <a:t>Branches</a:t>
            </a:r>
            <a:r>
              <a:t>/Bones</a:t>
            </a:r>
          </a:p>
        </p:txBody>
      </p:sp>
      <p:sp>
        <p:nvSpPr>
          <p:cNvPr id="1157" name="song_coverage[:branches]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song_coverage[:branches]</a:t>
            </a:r>
          </a:p>
          <a:p>
            <a:pPr/>
            <a:r>
              <a:t>=&gt; {[:if, 0, 34, 25, 34, 67]=&gt;{</a:t>
            </a:r>
          </a:p>
          <a:p>
            <a:pPr/>
            <a:r>
              <a:t>        [:then, 1, 34, 60, 34, 62]=&gt;1,</a:t>
            </a:r>
          </a:p>
          <a:p>
            <a:pPr/>
            <a:r>
              <a:t>        [:else, 2, 34, 65, 34, 67]=&gt;1,</a:t>
            </a:r>
          </a:p>
          <a:p>
            <a:pPr/>
            <a:r>
              <a:t>     }}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Branches/Bon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B73529"/>
                </a:solidFill>
              </a:rPr>
              <a:t>Branches</a:t>
            </a:r>
            <a:r>
              <a:t>/Bones</a:t>
            </a:r>
          </a:p>
        </p:txBody>
      </p:sp>
      <p:pic>
        <p:nvPicPr>
          <p:cNvPr id="1160" name="murphy_performance.jpg" descr="murphy_performance.jpg"/>
          <p:cNvPicPr>
            <a:picLocks noChangeAspect="1"/>
          </p:cNvPicPr>
          <p:nvPr/>
        </p:nvPicPr>
        <p:blipFill>
          <a:blip r:embed="rId3">
            <a:extLst/>
          </a:blip>
          <a:srcRect l="0" t="11035" r="0" b="5383"/>
          <a:stretch>
            <a:fillRect/>
          </a:stretch>
        </p:blipFill>
        <p:spPr>
          <a:xfrm>
            <a:off x="-123521" y="-1"/>
            <a:ext cx="2463104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161" name="Nine Inch Nails…"/>
          <p:cNvSpPr txBox="1"/>
          <p:nvPr/>
        </p:nvSpPr>
        <p:spPr>
          <a:xfrm>
            <a:off x="21727518" y="-1"/>
            <a:ext cx="2656483" cy="922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defRPr sz="3000">
                <a:solidFill>
                  <a:srgbClr val="FFFFF0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4" invalidUrl="" action="" tgtFrame="" tooltip="" history="1" highlightClick="0" endSnd="0"/>
              </a:rPr>
              <a:t>Nine Inch Nails</a:t>
            </a:r>
          </a:p>
          <a:p>
            <a:pPr algn="r">
              <a:defRPr sz="3000">
                <a:solidFill>
                  <a:srgbClr val="FFFFF0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5" invalidUrl="" action="" tgtFrame="" tooltip="" history="1" highlightClick="0" endSnd="0"/>
              </a:rPr>
              <a:t>CC BY-NC-SA 2.0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encore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encore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{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{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}</a:t>
            </a:r>
          </a:p>
        </p:txBody>
      </p:sp>
      <p:sp>
        <p:nvSpPr>
          <p:cNvPr id="1168" name="coverage.summa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b="1" spc="0" sz="6400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/>
            <a:r>
              <a:t>coverage.summary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{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{</a:t>
            </a:r>
          </a:p>
          <a:p>
            <a:pPr/>
            <a:r>
              <a:t>  lines: "how many times was each line executed?",</a:t>
            </a:r>
          </a:p>
          <a:p>
            <a:pPr/>
          </a:p>
          <a:p>
            <a:pPr/>
          </a:p>
          <a:p>
            <a:pPr/>
          </a:p>
          <a:p>
            <a:pPr/>
            <a:r>
              <a:t>}</a:t>
            </a:r>
          </a:p>
        </p:txBody>
      </p:sp>
      <p:sp>
        <p:nvSpPr>
          <p:cNvPr id="1171" name="coverage.summa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b="1" spc="0" sz="6400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/>
            <a:r>
              <a:t>coverage.summary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{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{</a:t>
            </a:r>
          </a:p>
          <a:p>
            <a:pPr/>
            <a:r>
              <a:t>  lines: "how many times was each line executed?",</a:t>
            </a:r>
          </a:p>
          <a:p>
            <a:pPr/>
            <a:r>
              <a:t>  oneshot_lines: "which lines were executed?",</a:t>
            </a:r>
          </a:p>
          <a:p>
            <a:pPr/>
          </a:p>
          <a:p>
            <a:pPr/>
          </a:p>
          <a:p>
            <a:pPr/>
            <a:r>
              <a:t>}</a:t>
            </a:r>
          </a:p>
        </p:txBody>
      </p:sp>
      <p:sp>
        <p:nvSpPr>
          <p:cNvPr id="1174" name="coverage.summa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b="1" spc="0" sz="6400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/>
            <a:r>
              <a:t>coverage.summary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{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{</a:t>
            </a:r>
          </a:p>
          <a:p>
            <a:pPr/>
            <a:r>
              <a:t>  lines: "how many times was each line executed?",</a:t>
            </a:r>
          </a:p>
          <a:p>
            <a:pPr/>
            <a:r>
              <a:t>  oneshot_lines: "which lines were executed?",</a:t>
            </a:r>
          </a:p>
          <a:p>
            <a:pPr/>
            <a:r>
              <a:t>  methods: "how many times was each method executed?",</a:t>
            </a:r>
          </a:p>
          <a:p>
            <a:pPr/>
          </a:p>
          <a:p>
            <a:pPr/>
            <a:r>
              <a:t>}</a:t>
            </a:r>
          </a:p>
        </p:txBody>
      </p:sp>
      <p:sp>
        <p:nvSpPr>
          <p:cNvPr id="1177" name="coverage.summa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b="1" spc="0" sz="6400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/>
            <a:r>
              <a:t>coverage.summary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{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{</a:t>
            </a:r>
          </a:p>
          <a:p>
            <a:pPr/>
            <a:r>
              <a:t>  lines: "how many times was each line executed?",</a:t>
            </a:r>
          </a:p>
          <a:p>
            <a:pPr/>
            <a:r>
              <a:t>  oneshot_lines: "which lines were executed?",</a:t>
            </a:r>
          </a:p>
          <a:p>
            <a:pPr/>
            <a:r>
              <a:t>  methods: "how many times was each method executed?",</a:t>
            </a:r>
          </a:p>
          <a:p>
            <a:pPr/>
            <a:r>
              <a:t>  branches: "how many times was each branch executed?",</a:t>
            </a:r>
          </a:p>
          <a:p>
            <a:pPr/>
            <a:r>
              <a:t>}</a:t>
            </a:r>
          </a:p>
        </p:txBody>
      </p:sp>
      <p:sp>
        <p:nvSpPr>
          <p:cNvPr id="1180" name="coverage.summa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b="1" spc="0" sz="6400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/>
            <a:r>
              <a:t>coverage.summary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he Line Begins To Blu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B73529"/>
                </a:solidFill>
              </a:rPr>
              <a:t>Line</a:t>
            </a:r>
            <a:r>
              <a:t> Begins To Blur</a:t>
            </a:r>
          </a:p>
        </p:txBody>
      </p:sp>
      <p:sp>
        <p:nvSpPr>
          <p:cNvPr id="237" name="class Str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class String</a:t>
            </a:r>
          </a:p>
          <a:p>
            <a:pPr/>
            <a:r>
              <a:t>  def pluck(fret:)</a:t>
            </a:r>
          </a:p>
          <a:p>
            <a:pPr/>
            <a:r>
              <a:t>    if exhausted?</a:t>
            </a:r>
          </a:p>
          <a:p>
            <a:pPr/>
            <a:r>
              <a:t>      break_string</a:t>
            </a:r>
          </a:p>
          <a:p>
            <a:pPr/>
          </a:p>
          <a:p>
            <a:pPr/>
          </a:p>
          <a:p>
            <a:pPr/>
          </a:p>
          <a:p>
            <a:pPr/>
            <a:r>
              <a:t>    end</a:t>
            </a:r>
          </a:p>
          <a:p>
            <a:pPr/>
            <a:r>
              <a:t>  end</a:t>
            </a:r>
          </a:p>
          <a:p>
            <a:pPr/>
            <a:r>
              <a:t>end</a:t>
            </a:r>
          </a:p>
        </p:txBody>
      </p:sp>
      <p:grpSp>
        <p:nvGrpSpPr>
          <p:cNvPr id="240" name="robin_tall_singing.jpg"/>
          <p:cNvGrpSpPr/>
          <p:nvPr/>
        </p:nvGrpSpPr>
        <p:grpSpPr>
          <a:xfrm>
            <a:off x="-264277" y="3287020"/>
            <a:ext cx="7716331" cy="10752578"/>
            <a:chOff x="0" y="0"/>
            <a:chExt cx="7716330" cy="10752577"/>
          </a:xfrm>
        </p:grpSpPr>
        <p:pic>
          <p:nvPicPr>
            <p:cNvPr id="239" name="robin_tall_singing.jpg" descr="robin_tall_singing.jpg"/>
            <p:cNvPicPr>
              <a:picLocks noChangeAspect="1"/>
            </p:cNvPicPr>
            <p:nvPr/>
          </p:nvPicPr>
          <p:blipFill>
            <a:blip r:embed="rId3">
              <a:alphaModFix amt="50000"/>
              <a:extLst/>
            </a:blip>
            <a:srcRect l="0" t="6063" r="0" b="0"/>
            <a:stretch>
              <a:fillRect/>
            </a:stretch>
          </p:blipFill>
          <p:spPr>
            <a:xfrm>
              <a:off x="177800" y="177800"/>
              <a:ext cx="7360731" cy="1037157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38" name="robin_tall_singing.jpg" descr="robin_tall_singing.jpg"/>
            <p:cNvPicPr>
              <a:picLocks noChangeAspect="0"/>
            </p:cNvPicPr>
            <p:nvPr/>
          </p:nvPicPr>
          <p:blipFill>
            <a:blip r:embed="rId4">
              <a:alphaModFix amt="50000"/>
              <a:extLst/>
            </a:blip>
            <a:stretch>
              <a:fillRect/>
            </a:stretch>
          </p:blipFill>
          <p:spPr>
            <a:xfrm>
              <a:off x="0" y="0"/>
              <a:ext cx="7716331" cy="10752578"/>
            </a:xfrm>
            <a:prstGeom prst="rect">
              <a:avLst/>
            </a:prstGeom>
            <a:effectLst/>
          </p:spPr>
        </p:pic>
      </p:grpSp>
      <p:sp>
        <p:nvSpPr>
          <p:cNvPr id="241" name="Nine Inch Nails                             CC BY-NC-SA 2.0"/>
          <p:cNvSpPr txBox="1"/>
          <p:nvPr/>
        </p:nvSpPr>
        <p:spPr>
          <a:xfrm>
            <a:off x="127000" y="2785367"/>
            <a:ext cx="722971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5" invalidUrl="" action="" tgtFrame="" tooltip="" history="1" highlightClick="0" endSnd="0"/>
              </a:rPr>
              <a:t>Nine Inch Nails</a:t>
            </a:r>
            <a:r>
              <a:t>                             </a:t>
            </a:r>
            <a:r>
              <a:rPr u="sng">
                <a:hlinkClick r:id="rId6" invalidUrl="" action="" tgtFrame="" tooltip="" history="1" highlightClick="0" endSnd="0"/>
              </a:rPr>
              <a:t>CC BY-NC-SA 2.0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Supporting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Supporting Instruments</a:t>
            </a:r>
          </a:p>
        </p:txBody>
      </p:sp>
      <p:sp>
        <p:nvSpPr>
          <p:cNvPr id="1183" name="SimpleCov…"/>
          <p:cNvSpPr txBox="1"/>
          <p:nvPr>
            <p:ph type="body" sz="half" idx="1"/>
          </p:nvPr>
        </p:nvSpPr>
        <p:spPr>
          <a:xfrm>
            <a:off x="7741435" y="3378465"/>
            <a:ext cx="15252725" cy="7300164"/>
          </a:xfrm>
          <a:prstGeom prst="rect">
            <a:avLst/>
          </a:prstGeom>
        </p:spPr>
        <p:txBody>
          <a:bodyPr>
            <a:noAutofit/>
          </a:bodyPr>
          <a:lstStyle/>
          <a:p>
            <a:pPr marL="794327" indent="-794327">
              <a:buSzPct val="45000"/>
              <a:buBlip>
                <a:blip r:embed="rId3"/>
              </a:buBlip>
            </a:pPr>
            <a:r>
              <a:t>SimpleCov</a:t>
            </a:r>
          </a:p>
          <a:p>
            <a:pPr marL="794327" indent="-794327">
              <a:buSzPct val="45000"/>
              <a:buBlip>
                <a:blip r:embed="rId3"/>
              </a:buBlip>
            </a:pPr>
            <a:r>
              <a:t>Coverband</a:t>
            </a:r>
          </a:p>
          <a:p>
            <a:pPr marL="794327" indent="-794327">
              <a:buSzPct val="45000"/>
              <a:buBlip>
                <a:blip r:embed="rId3"/>
              </a:buBlip>
            </a:pPr>
          </a:p>
          <a:p>
            <a:pPr marL="794327" indent="-794327">
              <a:buSzPct val="45000"/>
              <a:buBlip>
                <a:blip r:embed="rId3"/>
              </a:buBlip>
            </a:pP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 lvl="8" marL="0" indent="3657600" defTabSz="2438400">
              <a:lnSpc>
                <a:spcPct val="120000"/>
              </a:lnSpc>
              <a:spcBef>
                <a:spcPts val="0"/>
              </a:spcBef>
              <a:buSzTx/>
              <a:buNone/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          https://thegnar.co</a:t>
            </a:r>
          </a:p>
        </p:txBody>
      </p:sp>
      <p:grpSp>
        <p:nvGrpSpPr>
          <p:cNvPr id="1186" name="7376287862_abe5a031b0_o.jpg"/>
          <p:cNvGrpSpPr/>
          <p:nvPr/>
        </p:nvGrpSpPr>
        <p:grpSpPr>
          <a:xfrm>
            <a:off x="-269259" y="3287063"/>
            <a:ext cx="7721601" cy="10731501"/>
            <a:chOff x="0" y="0"/>
            <a:chExt cx="7721600" cy="10731499"/>
          </a:xfrm>
        </p:grpSpPr>
        <p:pic>
          <p:nvPicPr>
            <p:cNvPr id="1185" name="7376287862_abe5a031b0_o.jpg" descr="7376287862_abe5a031b0_o.jpg"/>
            <p:cNvPicPr>
              <a:picLocks noChangeAspect="1"/>
            </p:cNvPicPr>
            <p:nvPr/>
          </p:nvPicPr>
          <p:blipFill>
            <a:blip r:embed="rId4">
              <a:alphaModFix amt="50000"/>
              <a:extLst/>
            </a:blip>
            <a:srcRect l="0" t="0" r="55094" b="0"/>
            <a:stretch>
              <a:fillRect/>
            </a:stretch>
          </p:blipFill>
          <p:spPr>
            <a:xfrm>
              <a:off x="177800" y="177799"/>
              <a:ext cx="7366000" cy="1025206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184" name="7376287862_abe5a031b0_o.jpg" descr="7376287862_abe5a031b0_o.jpg"/>
            <p:cNvPicPr>
              <a:picLocks noChangeAspect="0"/>
            </p:cNvPicPr>
            <p:nvPr/>
          </p:nvPicPr>
          <p:blipFill>
            <a:blip r:embed="rId5">
              <a:alphaModFix amt="50000"/>
              <a:extLst/>
            </a:blip>
            <a:stretch>
              <a:fillRect/>
            </a:stretch>
          </p:blipFill>
          <p:spPr>
            <a:xfrm>
              <a:off x="-1" y="0"/>
              <a:ext cx="7721601" cy="10731500"/>
            </a:xfrm>
            <a:prstGeom prst="rect">
              <a:avLst/>
            </a:prstGeom>
            <a:effectLst/>
          </p:spPr>
        </p:pic>
      </p:grpSp>
      <p:sp>
        <p:nvSpPr>
          <p:cNvPr id="1187" name="Nine Inch Nails                             CC BY-NC-SA 2.0"/>
          <p:cNvSpPr txBox="1"/>
          <p:nvPr/>
        </p:nvSpPr>
        <p:spPr>
          <a:xfrm>
            <a:off x="127000" y="2781300"/>
            <a:ext cx="722971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6" invalidUrl="" action="" tgtFrame="" tooltip="" history="1" highlightClick="0" endSnd="0"/>
              </a:rPr>
              <a:t>Nine Inch Nails</a:t>
            </a:r>
            <a:r>
              <a:t>                             </a:t>
            </a:r>
            <a:r>
              <a:rPr u="sng">
                <a:hlinkClick r:id="rId7" invalidUrl="" action="" tgtFrame="" tooltip="" history="1" highlightClick="0" endSnd="0"/>
              </a:rPr>
              <a:t>CC BY-NC-SA 2.0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3" name="trent_wave_goodbye.jpg"/>
          <p:cNvGrpSpPr/>
          <p:nvPr/>
        </p:nvGrpSpPr>
        <p:grpSpPr>
          <a:xfrm>
            <a:off x="-266701" y="3289300"/>
            <a:ext cx="7716484" cy="10726644"/>
            <a:chOff x="0" y="0"/>
            <a:chExt cx="7716482" cy="10726643"/>
          </a:xfrm>
        </p:grpSpPr>
        <p:pic>
          <p:nvPicPr>
            <p:cNvPr id="1192" name="trent_wave_goodbye.jpg" descr="trent_wave_goodbye.jpg"/>
            <p:cNvPicPr>
              <a:picLocks noChangeAspect="1"/>
            </p:cNvPicPr>
            <p:nvPr/>
          </p:nvPicPr>
          <p:blipFill>
            <a:blip r:embed="rId3">
              <a:alphaModFix amt="50000"/>
              <a:extLst/>
            </a:blip>
            <a:srcRect l="18125" t="0" r="0" b="23284"/>
            <a:stretch>
              <a:fillRect/>
            </a:stretch>
          </p:blipFill>
          <p:spPr>
            <a:xfrm>
              <a:off x="177800" y="177800"/>
              <a:ext cx="7360883" cy="1034564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191" name="trent_wave_goodbye.jpg" descr="trent_wave_goodbye.jpg"/>
            <p:cNvPicPr>
              <a:picLocks noChangeAspect="0"/>
            </p:cNvPicPr>
            <p:nvPr/>
          </p:nvPicPr>
          <p:blipFill>
            <a:blip r:embed="rId4">
              <a:alphaModFix amt="50000"/>
              <a:extLst/>
            </a:blip>
            <a:stretch>
              <a:fillRect/>
            </a:stretch>
          </p:blipFill>
          <p:spPr>
            <a:xfrm>
              <a:off x="-1" y="0"/>
              <a:ext cx="7716484" cy="10726644"/>
            </a:xfrm>
            <a:prstGeom prst="rect">
              <a:avLst/>
            </a:prstGeom>
            <a:effectLst/>
          </p:spPr>
        </p:pic>
      </p:grpSp>
      <p:pic>
        <p:nvPicPr>
          <p:cNvPr id="1194" name="twitter-2012-positive.pdf" descr="twitter-2012-positiv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41435" y="755068"/>
            <a:ext cx="1805622" cy="1471582"/>
          </a:xfrm>
          <a:prstGeom prst="rect">
            <a:avLst/>
          </a:prstGeom>
          <a:ln w="12700">
            <a:miter lim="400000"/>
          </a:ln>
        </p:spPr>
      </p:pic>
      <p:sp>
        <p:nvSpPr>
          <p:cNvPr id="1195" name="@kevin_j_m"/>
          <p:cNvSpPr txBox="1"/>
          <p:nvPr/>
        </p:nvSpPr>
        <p:spPr>
          <a:xfrm>
            <a:off x="9782024" y="677249"/>
            <a:ext cx="6860541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@kevin_j_m</a:t>
            </a:r>
          </a:p>
        </p:txBody>
      </p:sp>
      <p:sp>
        <p:nvSpPr>
          <p:cNvPr id="1196" name="kevinjmurphy.com/coverage…"/>
          <p:cNvSpPr txBox="1"/>
          <p:nvPr>
            <p:ph type="body" sz="half" idx="4294967295"/>
          </p:nvPr>
        </p:nvSpPr>
        <p:spPr>
          <a:xfrm>
            <a:off x="7741435" y="3378465"/>
            <a:ext cx="15252725" cy="7300164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defTabSz="2438400">
              <a:lnSpc>
                <a:spcPct val="120000"/>
              </a:lnSpc>
              <a:spcBef>
                <a:spcPts val="0"/>
              </a:spcBef>
              <a:buSzTx/>
              <a:buNone/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>
                <a:hlinkClick r:id="rId6" invalidUrl="" action="" tgtFrame="" tooltip="" history="1" highlightClick="0" endSnd="0"/>
              </a:rPr>
              <a:t>kevinjmurphy.com/coverage</a:t>
            </a:r>
          </a:p>
          <a:p>
            <a:pPr marL="794327" indent="-794327" defTabSz="2438400">
              <a:lnSpc>
                <a:spcPct val="120000"/>
              </a:lnSpc>
              <a:spcBef>
                <a:spcPts val="0"/>
              </a:spcBef>
              <a:buSzPct val="45000"/>
              <a:buBlip>
                <a:blip r:embed="rId7"/>
              </a:buBlip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</a:p>
          <a:p>
            <a:pPr marL="794327" indent="-794327" defTabSz="2438400">
              <a:lnSpc>
                <a:spcPct val="120000"/>
              </a:lnSpc>
              <a:spcBef>
                <a:spcPts val="0"/>
              </a:spcBef>
              <a:buSzPct val="45000"/>
              <a:buBlip>
                <a:blip r:embed="rId7"/>
              </a:buBlip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</a:p>
          <a:p>
            <a:pPr marL="0" indent="0" defTabSz="2438400">
              <a:lnSpc>
                <a:spcPct val="120000"/>
              </a:lnSpc>
              <a:spcBef>
                <a:spcPts val="0"/>
              </a:spcBef>
              <a:buSzTx/>
              <a:buNone/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</a:p>
          <a:p>
            <a:pPr marL="0" indent="0" defTabSz="2438400">
              <a:lnSpc>
                <a:spcPct val="120000"/>
              </a:lnSpc>
              <a:spcBef>
                <a:spcPts val="0"/>
              </a:spcBef>
              <a:buSzTx/>
              <a:buNone/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</a:p>
          <a:p>
            <a:pPr marL="0" indent="0" defTabSz="2438400">
              <a:lnSpc>
                <a:spcPct val="120000"/>
              </a:lnSpc>
              <a:spcBef>
                <a:spcPts val="0"/>
              </a:spcBef>
              <a:buSzTx/>
              <a:buNone/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</a:p>
          <a:p>
            <a:pPr marL="0" indent="0" defTabSz="2438400">
              <a:lnSpc>
                <a:spcPct val="120000"/>
              </a:lnSpc>
              <a:spcBef>
                <a:spcPts val="0"/>
              </a:spcBef>
              <a:buSzTx/>
              <a:buNone/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</a:p>
          <a:p>
            <a:pPr marL="0" indent="0" defTabSz="2438400">
              <a:lnSpc>
                <a:spcPct val="120000"/>
              </a:lnSpc>
              <a:spcBef>
                <a:spcPts val="0"/>
              </a:spcBef>
              <a:buSzTx/>
              <a:buNone/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</a:p>
          <a:p>
            <a:pPr marL="0" indent="0" defTabSz="2438400">
              <a:lnSpc>
                <a:spcPct val="120000"/>
              </a:lnSpc>
              <a:spcBef>
                <a:spcPts val="0"/>
              </a:spcBef>
              <a:buSzTx/>
              <a:buNone/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</a:p>
          <a:p>
            <a:pPr lvl="8" marL="0" indent="3657600" defTabSz="2438400">
              <a:lnSpc>
                <a:spcPct val="120000"/>
              </a:lnSpc>
              <a:spcBef>
                <a:spcPts val="0"/>
              </a:spcBef>
              <a:buSzTx/>
              <a:buNone/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          https://thegnar.co</a:t>
            </a:r>
          </a:p>
        </p:txBody>
      </p:sp>
      <p:sp>
        <p:nvSpPr>
          <p:cNvPr id="1197" name="Nine Inch Nails                             CC BY-NC-SA 2.0"/>
          <p:cNvSpPr txBox="1"/>
          <p:nvPr/>
        </p:nvSpPr>
        <p:spPr>
          <a:xfrm>
            <a:off x="127000" y="2781300"/>
            <a:ext cx="722971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8" invalidUrl="" action="" tgtFrame="" tooltip="" history="1" highlightClick="0" endSnd="0"/>
              </a:rPr>
              <a:t>Nine Inch Nails</a:t>
            </a:r>
            <a:r>
              <a:t>                             </a:t>
            </a:r>
            <a:r>
              <a:rPr u="sng">
                <a:hlinkClick r:id="rId9" invalidUrl="" action="" tgtFrame="" tooltip="" history="1" highlightClick="0" endSnd="0"/>
              </a:rPr>
              <a:t>CC BY-NC-SA 2.0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he Line Begins To Blu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B73529"/>
                </a:solidFill>
              </a:rPr>
              <a:t>Line</a:t>
            </a:r>
            <a:r>
              <a:t> Begins To Blur</a:t>
            </a:r>
          </a:p>
        </p:txBody>
      </p:sp>
      <p:sp>
        <p:nvSpPr>
          <p:cNvPr id="246" name="class Str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class String</a:t>
            </a:r>
          </a:p>
          <a:p>
            <a:pPr/>
            <a:r>
              <a:t>  def pluck(fret:)</a:t>
            </a:r>
          </a:p>
          <a:p>
            <a:pPr/>
            <a:r>
              <a:t>    if exhausted?</a:t>
            </a:r>
          </a:p>
          <a:p>
            <a:pPr/>
            <a:r>
              <a:t>      break_string</a:t>
            </a:r>
          </a:p>
          <a:p>
            <a:pPr/>
            <a:r>
              <a:t>    else</a:t>
            </a:r>
          </a:p>
          <a:p>
            <a:pPr/>
            <a:r>
              <a:t>      @tension -= 1</a:t>
            </a:r>
          </a:p>
          <a:p>
            <a:pPr/>
            <a:r>
              <a:t>      play_note(fret)</a:t>
            </a:r>
          </a:p>
          <a:p>
            <a:pPr/>
            <a:r>
              <a:t>    end</a:t>
            </a:r>
          </a:p>
          <a:p>
            <a:pPr/>
            <a:r>
              <a:t>  end</a:t>
            </a:r>
          </a:p>
          <a:p>
            <a:pPr/>
            <a:r>
              <a:t>end</a:t>
            </a:r>
          </a:p>
        </p:txBody>
      </p:sp>
      <p:grpSp>
        <p:nvGrpSpPr>
          <p:cNvPr id="249" name="robin_tall_singing.jpg"/>
          <p:cNvGrpSpPr/>
          <p:nvPr/>
        </p:nvGrpSpPr>
        <p:grpSpPr>
          <a:xfrm>
            <a:off x="-264277" y="3287020"/>
            <a:ext cx="7716331" cy="10752578"/>
            <a:chOff x="0" y="0"/>
            <a:chExt cx="7716330" cy="10752577"/>
          </a:xfrm>
        </p:grpSpPr>
        <p:pic>
          <p:nvPicPr>
            <p:cNvPr id="248" name="robin_tall_singing.jpg" descr="robin_tall_singing.jpg"/>
            <p:cNvPicPr>
              <a:picLocks noChangeAspect="1"/>
            </p:cNvPicPr>
            <p:nvPr/>
          </p:nvPicPr>
          <p:blipFill>
            <a:blip r:embed="rId3">
              <a:alphaModFix amt="50000"/>
              <a:extLst/>
            </a:blip>
            <a:srcRect l="0" t="6063" r="0" b="0"/>
            <a:stretch>
              <a:fillRect/>
            </a:stretch>
          </p:blipFill>
          <p:spPr>
            <a:xfrm>
              <a:off x="177800" y="177800"/>
              <a:ext cx="7360731" cy="1037157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47" name="robin_tall_singing.jpg" descr="robin_tall_singing.jpg"/>
            <p:cNvPicPr>
              <a:picLocks noChangeAspect="0"/>
            </p:cNvPicPr>
            <p:nvPr/>
          </p:nvPicPr>
          <p:blipFill>
            <a:blip r:embed="rId4">
              <a:alphaModFix amt="50000"/>
              <a:extLst/>
            </a:blip>
            <a:stretch>
              <a:fillRect/>
            </a:stretch>
          </p:blipFill>
          <p:spPr>
            <a:xfrm>
              <a:off x="0" y="0"/>
              <a:ext cx="7716331" cy="10752578"/>
            </a:xfrm>
            <a:prstGeom prst="rect">
              <a:avLst/>
            </a:prstGeom>
            <a:effectLst/>
          </p:spPr>
        </p:pic>
      </p:grpSp>
      <p:sp>
        <p:nvSpPr>
          <p:cNvPr id="250" name="Nine Inch Nails                             CC BY-NC-SA 2.0"/>
          <p:cNvSpPr txBox="1"/>
          <p:nvPr/>
        </p:nvSpPr>
        <p:spPr>
          <a:xfrm>
            <a:off x="127000" y="2785367"/>
            <a:ext cx="722971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5" invalidUrl="" action="" tgtFrame="" tooltip="" history="1" highlightClick="0" endSnd="0"/>
              </a:rPr>
              <a:t>Nine Inch Nails</a:t>
            </a:r>
            <a:r>
              <a:t>                             </a:t>
            </a:r>
            <a:r>
              <a:rPr u="sng">
                <a:hlinkClick r:id="rId6" invalidUrl="" action="" tgtFrame="" tooltip="" history="1" highlightClick="0" endSnd="0"/>
              </a:rPr>
              <a:t>CC BY-NC-SA 2.0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crowd_lolla.jpg" descr="crowd_lolla.jpg"/>
          <p:cNvPicPr>
            <a:picLocks noChangeAspect="1"/>
          </p:cNvPicPr>
          <p:nvPr/>
        </p:nvPicPr>
        <p:blipFill>
          <a:blip r:embed="rId3">
            <a:extLst/>
          </a:blip>
          <a:srcRect l="0" t="15572" r="0" b="0"/>
          <a:stretch>
            <a:fillRect/>
          </a:stretch>
        </p:blipFill>
        <p:spPr>
          <a:xfrm>
            <a:off x="0" y="0"/>
            <a:ext cx="24384001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Nine Inch Nails…"/>
          <p:cNvSpPr txBox="1"/>
          <p:nvPr/>
        </p:nvSpPr>
        <p:spPr>
          <a:xfrm>
            <a:off x="21727518" y="-1"/>
            <a:ext cx="2656483" cy="922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defRPr sz="3000">
                <a:solidFill>
                  <a:srgbClr val="FFFFF0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4" invalidUrl="" action="" tgtFrame="" tooltip="" history="1" highlightClick="0" endSnd="0"/>
              </a:rPr>
              <a:t>Nine Inch Nails</a:t>
            </a:r>
          </a:p>
          <a:p>
            <a:pPr algn="r">
              <a:defRPr sz="3000">
                <a:solidFill>
                  <a:srgbClr val="FFFFF0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5" invalidUrl="" action="" tgtFrame="" tooltip="" history="1" highlightClick="0" endSnd="0"/>
              </a:rPr>
              <a:t>CC BY-NC-SA 2.0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he Line Begins To Blu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B73529"/>
                </a:solidFill>
              </a:rPr>
              <a:t>Line</a:t>
            </a:r>
            <a:r>
              <a:t> Begins To Blur</a:t>
            </a:r>
          </a:p>
        </p:txBody>
      </p:sp>
      <p:sp>
        <p:nvSpPr>
          <p:cNvPr id="255" name="class Str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class String</a:t>
            </a:r>
          </a:p>
          <a:p>
            <a:pPr/>
            <a:r>
              <a:t>  def exhausted?</a:t>
            </a:r>
          </a:p>
          <a:p>
            <a:pPr/>
            <a:r>
              <a:t>    @tension.negative?</a:t>
            </a:r>
          </a:p>
          <a:p>
            <a:pPr/>
            <a:r>
              <a:t>  end</a:t>
            </a:r>
          </a:p>
          <a:p>
            <a:pPr/>
            <a:r>
              <a:t>end</a:t>
            </a:r>
          </a:p>
        </p:txBody>
      </p:sp>
      <p:grpSp>
        <p:nvGrpSpPr>
          <p:cNvPr id="258" name="robin_tension.jpg"/>
          <p:cNvGrpSpPr/>
          <p:nvPr/>
        </p:nvGrpSpPr>
        <p:grpSpPr>
          <a:xfrm>
            <a:off x="-266701" y="3289300"/>
            <a:ext cx="7774789" cy="10739350"/>
            <a:chOff x="0" y="0"/>
            <a:chExt cx="7774787" cy="10739349"/>
          </a:xfrm>
        </p:grpSpPr>
        <p:pic>
          <p:nvPicPr>
            <p:cNvPr id="257" name="robin_tension.jpg" descr="robin_tension.jpg"/>
            <p:cNvPicPr>
              <a:picLocks noChangeAspect="1"/>
            </p:cNvPicPr>
            <p:nvPr/>
          </p:nvPicPr>
          <p:blipFill>
            <a:blip r:embed="rId3">
              <a:alphaModFix amt="50000"/>
              <a:extLst/>
            </a:blip>
            <a:srcRect l="0" t="0" r="0" b="6922"/>
            <a:stretch>
              <a:fillRect/>
            </a:stretch>
          </p:blipFill>
          <p:spPr>
            <a:xfrm>
              <a:off x="177800" y="177800"/>
              <a:ext cx="7419188" cy="1035835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56" name="robin_tension.jpg" descr="robin_tension.jpg"/>
            <p:cNvPicPr>
              <a:picLocks noChangeAspect="0"/>
            </p:cNvPicPr>
            <p:nvPr/>
          </p:nvPicPr>
          <p:blipFill>
            <a:blip r:embed="rId4">
              <a:alphaModFix amt="50000"/>
              <a:extLst/>
            </a:blip>
            <a:stretch>
              <a:fillRect/>
            </a:stretch>
          </p:blipFill>
          <p:spPr>
            <a:xfrm>
              <a:off x="0" y="0"/>
              <a:ext cx="7774788" cy="10739350"/>
            </a:xfrm>
            <a:prstGeom prst="rect">
              <a:avLst/>
            </a:prstGeom>
            <a:effectLst/>
          </p:spPr>
        </p:pic>
      </p:grpSp>
      <p:sp>
        <p:nvSpPr>
          <p:cNvPr id="259" name="Nine Inch Nails                             CC BY-NC-SA 2.0"/>
          <p:cNvSpPr txBox="1"/>
          <p:nvPr/>
        </p:nvSpPr>
        <p:spPr>
          <a:xfrm>
            <a:off x="127000" y="2785367"/>
            <a:ext cx="722971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5" invalidUrl="" action="" tgtFrame="" tooltip="" history="1" highlightClick="0" endSnd="0"/>
              </a:rPr>
              <a:t>Nine Inch Nails</a:t>
            </a:r>
            <a:r>
              <a:t>                             </a:t>
            </a:r>
            <a:r>
              <a:rPr u="sng">
                <a:hlinkClick r:id="rId6" invalidUrl="" action="" tgtFrame="" tooltip="" history="1" highlightClick="0" endSnd="0"/>
              </a:rPr>
              <a:t>CC BY-NC-SA 2.0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he Line Begins To Blu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B73529"/>
                </a:solidFill>
              </a:rPr>
              <a:t>Line</a:t>
            </a:r>
            <a:r>
              <a:t> Begins To Blur</a:t>
            </a:r>
          </a:p>
        </p:txBody>
      </p:sp>
      <p:sp>
        <p:nvSpPr>
          <p:cNvPr id="264" name="class Str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class String</a:t>
            </a:r>
          </a:p>
          <a:p>
            <a:pPr/>
            <a:r>
              <a:t>  def exhausted?</a:t>
            </a:r>
          </a:p>
          <a:p>
            <a:pPr/>
            <a:r>
              <a:t>    @tension.negative? || rand(1..1000) == 3</a:t>
            </a:r>
          </a:p>
          <a:p>
            <a:pPr/>
            <a:r>
              <a:t>  end</a:t>
            </a:r>
          </a:p>
          <a:p>
            <a:pPr/>
            <a:r>
              <a:t>end</a:t>
            </a:r>
          </a:p>
        </p:txBody>
      </p:sp>
      <p:grpSp>
        <p:nvGrpSpPr>
          <p:cNvPr id="267" name="robin_tension.jpg"/>
          <p:cNvGrpSpPr/>
          <p:nvPr/>
        </p:nvGrpSpPr>
        <p:grpSpPr>
          <a:xfrm>
            <a:off x="-266701" y="3289300"/>
            <a:ext cx="7774789" cy="10739350"/>
            <a:chOff x="0" y="0"/>
            <a:chExt cx="7774787" cy="10739349"/>
          </a:xfrm>
        </p:grpSpPr>
        <p:pic>
          <p:nvPicPr>
            <p:cNvPr id="266" name="robin_tension.jpg" descr="robin_tension.jpg"/>
            <p:cNvPicPr>
              <a:picLocks noChangeAspect="1"/>
            </p:cNvPicPr>
            <p:nvPr/>
          </p:nvPicPr>
          <p:blipFill>
            <a:blip r:embed="rId3">
              <a:alphaModFix amt="50000"/>
              <a:extLst/>
            </a:blip>
            <a:srcRect l="0" t="0" r="0" b="6922"/>
            <a:stretch>
              <a:fillRect/>
            </a:stretch>
          </p:blipFill>
          <p:spPr>
            <a:xfrm>
              <a:off x="177800" y="177800"/>
              <a:ext cx="7419188" cy="1035835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65" name="robin_tension.jpg" descr="robin_tension.jpg"/>
            <p:cNvPicPr>
              <a:picLocks noChangeAspect="0"/>
            </p:cNvPicPr>
            <p:nvPr/>
          </p:nvPicPr>
          <p:blipFill>
            <a:blip r:embed="rId4">
              <a:alphaModFix amt="50000"/>
              <a:extLst/>
            </a:blip>
            <a:stretch>
              <a:fillRect/>
            </a:stretch>
          </p:blipFill>
          <p:spPr>
            <a:xfrm>
              <a:off x="0" y="0"/>
              <a:ext cx="7774788" cy="10739350"/>
            </a:xfrm>
            <a:prstGeom prst="rect">
              <a:avLst/>
            </a:prstGeom>
            <a:effectLst/>
          </p:spPr>
        </p:pic>
      </p:grpSp>
      <p:sp>
        <p:nvSpPr>
          <p:cNvPr id="268" name="Nine Inch Nails                             CC BY-NC-SA 2.0"/>
          <p:cNvSpPr txBox="1"/>
          <p:nvPr/>
        </p:nvSpPr>
        <p:spPr>
          <a:xfrm>
            <a:off x="127000" y="2785367"/>
            <a:ext cx="722971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5" invalidUrl="" action="" tgtFrame="" tooltip="" history="1" highlightClick="0" endSnd="0"/>
              </a:rPr>
              <a:t>Nine Inch Nails</a:t>
            </a:r>
            <a:r>
              <a:t>                             </a:t>
            </a:r>
            <a:r>
              <a:rPr u="sng">
                <a:hlinkClick r:id="rId6" invalidUrl="" action="" tgtFrame="" tooltip="" history="1" highlightClick="0" endSnd="0"/>
              </a:rPr>
              <a:t>CC BY-NC-SA 2.0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he Line Begins To Blu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B73529"/>
                </a:solidFill>
              </a:rPr>
              <a:t>Line</a:t>
            </a:r>
            <a:r>
              <a:t> Begins To Blur</a:t>
            </a:r>
          </a:p>
        </p:txBody>
      </p:sp>
      <p:sp>
        <p:nvSpPr>
          <p:cNvPr id="273" name="class Str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class String</a:t>
            </a:r>
          </a:p>
          <a:p>
            <a:pPr/>
            <a:r>
              <a:t>  def break_string</a:t>
            </a:r>
          </a:p>
          <a:p>
            <a:pPr/>
            <a:r>
              <a:t>   </a:t>
            </a:r>
          </a:p>
          <a:p>
            <a:pPr/>
            <a:r>
              <a:t>  </a:t>
            </a:r>
          </a:p>
          <a:p>
            <a:pPr/>
            <a:r>
              <a:t>  end</a:t>
            </a:r>
          </a:p>
          <a:p>
            <a:pPr/>
            <a:r>
              <a:t>end</a:t>
            </a:r>
          </a:p>
        </p:txBody>
      </p:sp>
      <p:grpSp>
        <p:nvGrpSpPr>
          <p:cNvPr id="276" name="robin_tall_lift.jpg"/>
          <p:cNvGrpSpPr/>
          <p:nvPr/>
        </p:nvGrpSpPr>
        <p:grpSpPr>
          <a:xfrm>
            <a:off x="-266700" y="3289299"/>
            <a:ext cx="7645401" cy="10726648"/>
            <a:chOff x="0" y="0"/>
            <a:chExt cx="7645400" cy="10726646"/>
          </a:xfrm>
        </p:grpSpPr>
        <p:pic>
          <p:nvPicPr>
            <p:cNvPr id="275" name="robin_tall_lift.jpg" descr="robin_tall_lift.jpg"/>
            <p:cNvPicPr>
              <a:picLocks noChangeAspect="1"/>
            </p:cNvPicPr>
            <p:nvPr/>
          </p:nvPicPr>
          <p:blipFill>
            <a:blip r:embed="rId3">
              <a:alphaModFix amt="50000"/>
              <a:extLst/>
            </a:blip>
            <a:srcRect l="230" t="0" r="8547" b="13692"/>
            <a:stretch>
              <a:fillRect/>
            </a:stretch>
          </p:blipFill>
          <p:spPr>
            <a:xfrm>
              <a:off x="177800" y="177800"/>
              <a:ext cx="7289801" cy="1034564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74" name="robin_tall_lift.jpg" descr="robin_tall_lift.jpg"/>
            <p:cNvPicPr>
              <a:picLocks noChangeAspect="0"/>
            </p:cNvPicPr>
            <p:nvPr/>
          </p:nvPicPr>
          <p:blipFill>
            <a:blip r:embed="rId4">
              <a:alphaModFix amt="50000"/>
              <a:extLst/>
            </a:blip>
            <a:stretch>
              <a:fillRect/>
            </a:stretch>
          </p:blipFill>
          <p:spPr>
            <a:xfrm>
              <a:off x="0" y="-1"/>
              <a:ext cx="7645401" cy="10726648"/>
            </a:xfrm>
            <a:prstGeom prst="rect">
              <a:avLst/>
            </a:prstGeom>
            <a:effectLst/>
          </p:spPr>
        </p:pic>
      </p:grpSp>
      <p:sp>
        <p:nvSpPr>
          <p:cNvPr id="277" name="Nine Inch Nails                             CC BY-NC-SA 2.0"/>
          <p:cNvSpPr txBox="1"/>
          <p:nvPr/>
        </p:nvSpPr>
        <p:spPr>
          <a:xfrm>
            <a:off x="127000" y="2781300"/>
            <a:ext cx="722971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5" invalidUrl="" action="" tgtFrame="" tooltip="" history="1" highlightClick="0" endSnd="0"/>
              </a:rPr>
              <a:t>Nine Inch Nails</a:t>
            </a:r>
            <a:r>
              <a:t>                             </a:t>
            </a:r>
            <a:r>
              <a:rPr u="sng">
                <a:hlinkClick r:id="rId6" invalidUrl="" action="" tgtFrame="" tooltip="" history="1" highlightClick="0" endSnd="0"/>
              </a:rPr>
              <a:t>CC BY-NC-SA 2.0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he Line Begins To Blu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B73529"/>
                </a:solidFill>
              </a:rPr>
              <a:t>Line</a:t>
            </a:r>
            <a:r>
              <a:t> Begins To Blur</a:t>
            </a:r>
          </a:p>
        </p:txBody>
      </p:sp>
      <p:sp>
        <p:nvSpPr>
          <p:cNvPr id="282" name="class Str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class String</a:t>
            </a:r>
          </a:p>
          <a:p>
            <a:pPr/>
            <a:r>
              <a:t>  def break_string</a:t>
            </a:r>
          </a:p>
          <a:p>
            <a:pPr/>
            <a:r>
              <a:t>    @broken = true</a:t>
            </a:r>
          </a:p>
          <a:p>
            <a:pPr/>
            <a:r>
              <a:t>   </a:t>
            </a:r>
          </a:p>
          <a:p>
            <a:pPr/>
            <a:r>
              <a:t>  end</a:t>
            </a:r>
          </a:p>
          <a:p>
            <a:pPr/>
            <a:r>
              <a:t>end</a:t>
            </a:r>
          </a:p>
        </p:txBody>
      </p:sp>
      <p:grpSp>
        <p:nvGrpSpPr>
          <p:cNvPr id="285" name="robin_tall_lift.jpg"/>
          <p:cNvGrpSpPr/>
          <p:nvPr/>
        </p:nvGrpSpPr>
        <p:grpSpPr>
          <a:xfrm>
            <a:off x="-266700" y="3289299"/>
            <a:ext cx="7645401" cy="10726648"/>
            <a:chOff x="0" y="0"/>
            <a:chExt cx="7645400" cy="10726646"/>
          </a:xfrm>
        </p:grpSpPr>
        <p:pic>
          <p:nvPicPr>
            <p:cNvPr id="284" name="robin_tall_lift.jpg" descr="robin_tall_lift.jpg"/>
            <p:cNvPicPr>
              <a:picLocks noChangeAspect="1"/>
            </p:cNvPicPr>
            <p:nvPr/>
          </p:nvPicPr>
          <p:blipFill>
            <a:blip r:embed="rId3">
              <a:alphaModFix amt="50000"/>
              <a:extLst/>
            </a:blip>
            <a:srcRect l="230" t="0" r="8547" b="13692"/>
            <a:stretch>
              <a:fillRect/>
            </a:stretch>
          </p:blipFill>
          <p:spPr>
            <a:xfrm>
              <a:off x="177800" y="177800"/>
              <a:ext cx="7289801" cy="1034564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83" name="robin_tall_lift.jpg" descr="robin_tall_lift.jpg"/>
            <p:cNvPicPr>
              <a:picLocks noChangeAspect="0"/>
            </p:cNvPicPr>
            <p:nvPr/>
          </p:nvPicPr>
          <p:blipFill>
            <a:blip r:embed="rId4">
              <a:alphaModFix amt="50000"/>
              <a:extLst/>
            </a:blip>
            <a:stretch>
              <a:fillRect/>
            </a:stretch>
          </p:blipFill>
          <p:spPr>
            <a:xfrm>
              <a:off x="0" y="-1"/>
              <a:ext cx="7645401" cy="10726648"/>
            </a:xfrm>
            <a:prstGeom prst="rect">
              <a:avLst/>
            </a:prstGeom>
            <a:effectLst/>
          </p:spPr>
        </p:pic>
      </p:grpSp>
      <p:sp>
        <p:nvSpPr>
          <p:cNvPr id="286" name="Nine Inch Nails                             CC BY-NC-SA 2.0"/>
          <p:cNvSpPr txBox="1"/>
          <p:nvPr/>
        </p:nvSpPr>
        <p:spPr>
          <a:xfrm>
            <a:off x="127000" y="2781300"/>
            <a:ext cx="722971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5" invalidUrl="" action="" tgtFrame="" tooltip="" history="1" highlightClick="0" endSnd="0"/>
              </a:rPr>
              <a:t>Nine Inch Nails</a:t>
            </a:r>
            <a:r>
              <a:t>                             </a:t>
            </a:r>
            <a:r>
              <a:rPr u="sng">
                <a:hlinkClick r:id="rId6" invalidUrl="" action="" tgtFrame="" tooltip="" history="1" highlightClick="0" endSnd="0"/>
              </a:rPr>
              <a:t>CC BY-NC-SA 2.0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he Line Begins To Blu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B73529"/>
                </a:solidFill>
              </a:rPr>
              <a:t>Line</a:t>
            </a:r>
            <a:r>
              <a:t> Begins To Blur</a:t>
            </a:r>
          </a:p>
        </p:txBody>
      </p:sp>
      <p:sp>
        <p:nvSpPr>
          <p:cNvPr id="291" name="class Str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class String</a:t>
            </a:r>
          </a:p>
          <a:p>
            <a:pPr/>
            <a:r>
              <a:t>  def break_string</a:t>
            </a:r>
          </a:p>
          <a:p>
            <a:pPr/>
            <a:r>
              <a:t>    @broken = true</a:t>
            </a:r>
          </a:p>
          <a:p>
            <a:pPr/>
            <a:r>
              <a:t>    BrokenStringSound.new</a:t>
            </a:r>
          </a:p>
          <a:p>
            <a:pPr/>
            <a:r>
              <a:t>  end</a:t>
            </a:r>
          </a:p>
          <a:p>
            <a:pPr/>
            <a:r>
              <a:t>end</a:t>
            </a:r>
          </a:p>
        </p:txBody>
      </p:sp>
      <p:grpSp>
        <p:nvGrpSpPr>
          <p:cNvPr id="294" name="robin_tall_lift.jpg"/>
          <p:cNvGrpSpPr/>
          <p:nvPr/>
        </p:nvGrpSpPr>
        <p:grpSpPr>
          <a:xfrm>
            <a:off x="-266700" y="3289299"/>
            <a:ext cx="7645401" cy="10726648"/>
            <a:chOff x="0" y="0"/>
            <a:chExt cx="7645400" cy="10726646"/>
          </a:xfrm>
        </p:grpSpPr>
        <p:pic>
          <p:nvPicPr>
            <p:cNvPr id="293" name="robin_tall_lift.jpg" descr="robin_tall_lift.jpg"/>
            <p:cNvPicPr>
              <a:picLocks noChangeAspect="1"/>
            </p:cNvPicPr>
            <p:nvPr/>
          </p:nvPicPr>
          <p:blipFill>
            <a:blip r:embed="rId3">
              <a:alphaModFix amt="50000"/>
              <a:extLst/>
            </a:blip>
            <a:srcRect l="230" t="0" r="8547" b="13692"/>
            <a:stretch>
              <a:fillRect/>
            </a:stretch>
          </p:blipFill>
          <p:spPr>
            <a:xfrm>
              <a:off x="177800" y="177800"/>
              <a:ext cx="7289801" cy="1034564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92" name="robin_tall_lift.jpg" descr="robin_tall_lift.jpg"/>
            <p:cNvPicPr>
              <a:picLocks noChangeAspect="0"/>
            </p:cNvPicPr>
            <p:nvPr/>
          </p:nvPicPr>
          <p:blipFill>
            <a:blip r:embed="rId4">
              <a:alphaModFix amt="50000"/>
              <a:extLst/>
            </a:blip>
            <a:stretch>
              <a:fillRect/>
            </a:stretch>
          </p:blipFill>
          <p:spPr>
            <a:xfrm>
              <a:off x="0" y="-1"/>
              <a:ext cx="7645401" cy="10726648"/>
            </a:xfrm>
            <a:prstGeom prst="rect">
              <a:avLst/>
            </a:prstGeom>
            <a:effectLst/>
          </p:spPr>
        </p:pic>
      </p:grpSp>
      <p:sp>
        <p:nvSpPr>
          <p:cNvPr id="295" name="Nine Inch Nails                             CC BY-NC-SA 2.0"/>
          <p:cNvSpPr txBox="1"/>
          <p:nvPr/>
        </p:nvSpPr>
        <p:spPr>
          <a:xfrm>
            <a:off x="127000" y="2781300"/>
            <a:ext cx="722971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5" invalidUrl="" action="" tgtFrame="" tooltip="" history="1" highlightClick="0" endSnd="0"/>
              </a:rPr>
              <a:t>Nine Inch Nails</a:t>
            </a:r>
            <a:r>
              <a:t>                             </a:t>
            </a:r>
            <a:r>
              <a:rPr u="sng">
                <a:hlinkClick r:id="rId6" invalidUrl="" action="" tgtFrame="" tooltip="" history="1" highlightClick="0" endSnd="0"/>
              </a:rPr>
              <a:t>CC BY-NC-SA 2.0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he Line Begins To Blu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B73529"/>
                </a:solidFill>
              </a:rPr>
              <a:t>Line</a:t>
            </a:r>
            <a:r>
              <a:t> Begins To Blur</a:t>
            </a:r>
          </a:p>
        </p:txBody>
      </p:sp>
      <p:sp>
        <p:nvSpPr>
          <p:cNvPr id="300" name="# lib/tour_leg_1.rb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# lib/tour_leg_1.rb</a:t>
            </a:r>
          </a:p>
          <a:p>
            <a:pPr/>
            <a:r>
              <a:t>10.times do</a:t>
            </a:r>
          </a:p>
          <a:p>
            <a:pPr/>
          </a:p>
          <a:p>
            <a:pPr/>
            <a:r>
              <a:t>end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The Line Begins To Blu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B73529"/>
                </a:solidFill>
              </a:rPr>
              <a:t>Line</a:t>
            </a:r>
            <a:r>
              <a:t> Begins To Blur</a:t>
            </a:r>
          </a:p>
        </p:txBody>
      </p:sp>
      <p:sp>
        <p:nvSpPr>
          <p:cNvPr id="303" name="# lib/tour_leg_1.rb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# lib/tour_leg_1.rb</a:t>
            </a:r>
          </a:p>
          <a:p>
            <a:pPr/>
            <a:r>
              <a:t>10.times do</a:t>
            </a:r>
          </a:p>
          <a:p>
            <a:pPr/>
            <a:r>
              <a:t>  concert.perform</a:t>
            </a:r>
          </a:p>
          <a:p>
            <a:pPr/>
            <a:r>
              <a:t>end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he Line Begins To Blu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B73529"/>
                </a:solidFill>
              </a:rPr>
              <a:t>Line</a:t>
            </a:r>
            <a:r>
              <a:t> Begins To Blur</a:t>
            </a:r>
          </a:p>
        </p:txBody>
      </p:sp>
      <p:sp>
        <p:nvSpPr>
          <p:cNvPr id="306" name="require &quot;coverage&quot;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require "coverage"</a:t>
            </a:r>
          </a:p>
          <a:p>
            <a:pPr/>
          </a:p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he Line Begins To Blu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B73529"/>
                </a:solidFill>
              </a:rPr>
              <a:t>Line</a:t>
            </a:r>
            <a:r>
              <a:t> Begins To Blur</a:t>
            </a:r>
          </a:p>
        </p:txBody>
      </p:sp>
      <p:sp>
        <p:nvSpPr>
          <p:cNvPr id="309" name="require &quot;coverage&quot;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require "coverage"</a:t>
            </a:r>
          </a:p>
          <a:p>
            <a:pPr/>
          </a:p>
          <a:p>
            <a:pPr/>
            <a:r>
              <a:t>Coverage.start(lines: true)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he Line Begins To Blu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B73529"/>
                </a:solidFill>
              </a:rPr>
              <a:t>Line</a:t>
            </a:r>
            <a:r>
              <a:t> Begins To Blur</a:t>
            </a:r>
          </a:p>
        </p:txBody>
      </p:sp>
      <p:sp>
        <p:nvSpPr>
          <p:cNvPr id="312" name="require &quot;coverage&quot;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require "coverage"</a:t>
            </a:r>
          </a:p>
          <a:p>
            <a:pPr/>
          </a:p>
          <a:p>
            <a:pPr/>
            <a:r>
              <a:t>Coverage.start(lines: true)</a:t>
            </a:r>
          </a:p>
          <a:p>
            <a:pPr/>
            <a:r>
              <a:t>load "lib/tour_leg_1.rb"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"/>
          <p:cNvSpPr/>
          <p:nvPr/>
        </p:nvSpPr>
        <p:spPr>
          <a:xfrm>
            <a:off x="369410" y="2720915"/>
            <a:ext cx="23421722" cy="59321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187" name="Rectangle"/>
          <p:cNvSpPr/>
          <p:nvPr/>
        </p:nvSpPr>
        <p:spPr>
          <a:xfrm>
            <a:off x="369410" y="12790903"/>
            <a:ext cx="23421722" cy="29359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0" advTm="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500"/>
                            </p:stCondLst>
                            <p:childTnLst>
                              <p:par>
                                <p:cTn id="10" presetClass="entr" nodeType="afterEffect" presetSubtype="8" presetID="22" grpId="2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3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6" grpId="2"/>
      <p:bldP build="whole" bldLvl="1" animBg="1" rev="0" advAuto="0" spid="187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he Line Begins To Blu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B73529"/>
                </a:solidFill>
              </a:rPr>
              <a:t>Line</a:t>
            </a:r>
            <a:r>
              <a:t> Begins To Blur</a:t>
            </a:r>
          </a:p>
        </p:txBody>
      </p:sp>
      <p:sp>
        <p:nvSpPr>
          <p:cNvPr id="315" name="require &quot;coverage&quot;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require "coverage"</a:t>
            </a:r>
          </a:p>
          <a:p>
            <a:pPr/>
          </a:p>
          <a:p>
            <a:pPr/>
            <a:r>
              <a:t>Coverage.start(lines: true)</a:t>
            </a:r>
          </a:p>
          <a:p>
            <a:pPr/>
            <a:r>
              <a:t>load "lib/tour_leg_1.rb"</a:t>
            </a:r>
          </a:p>
          <a:p>
            <a:pPr/>
            <a:r>
              <a:t>result = Coverage.result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he Line Begins To Blu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B73529"/>
                </a:solidFill>
              </a:rPr>
              <a:t>Line</a:t>
            </a:r>
            <a:r>
              <a:t> Begins To Blur</a:t>
            </a:r>
          </a:p>
        </p:txBody>
      </p:sp>
      <p:sp>
        <p:nvSpPr>
          <p:cNvPr id="318" name="{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{</a:t>
            </a:r>
          </a:p>
          <a:p>
            <a:pPr/>
            <a:r>
              <a:t>  "lib/tour_leg_1.rb"=&gt; {:lines =&gt; […]},</a:t>
            </a:r>
          </a:p>
          <a:p>
            <a:pPr/>
            <a:r>
              <a:t>  …</a:t>
            </a:r>
          </a:p>
          <a:p>
            <a:pPr/>
            <a:r>
              <a:t>  "…guitar/string.rb" =&gt; {:lines =&gt; [1, 1, 1, 1, 1, 1, nil,…]},</a:t>
            </a:r>
          </a:p>
          <a:p>
            <a:pPr/>
            <a:r>
              <a:t>  …</a:t>
            </a:r>
          </a:p>
          <a:p>
            <a:pPr/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he Line Begins To Blu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B73529"/>
                </a:solidFill>
              </a:rPr>
              <a:t>Line</a:t>
            </a:r>
            <a:r>
              <a:t> Begins To Blur</a:t>
            </a:r>
          </a:p>
        </p:txBody>
      </p:sp>
      <p:sp>
        <p:nvSpPr>
          <p:cNvPr id="321" name="{…"/>
          <p:cNvSpPr txBox="1"/>
          <p:nvPr>
            <p:ph type="body" sz="half" idx="1"/>
          </p:nvPr>
        </p:nvSpPr>
        <p:spPr>
          <a:xfrm>
            <a:off x="1219200" y="5132178"/>
            <a:ext cx="21945600" cy="3451644"/>
          </a:xfrm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{</a:t>
            </a:r>
          </a:p>
          <a:p>
            <a:pPr/>
            <a:r>
              <a:t>  "…guitar/string.rb" =&gt; {:lines =&gt; [1, 1, 1, 1, 1, 1, nil,…]},</a:t>
            </a:r>
          </a:p>
          <a:p>
            <a:pPr/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he Line Begins To Blu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B73529"/>
                </a:solidFill>
              </a:rPr>
              <a:t>Line</a:t>
            </a:r>
            <a:r>
              <a:t> Begins To Blur</a:t>
            </a:r>
          </a:p>
        </p:txBody>
      </p:sp>
      <p:sp>
        <p:nvSpPr>
          <p:cNvPr id="324" name="{…"/>
          <p:cNvSpPr txBox="1"/>
          <p:nvPr>
            <p:ph type="body" sz="half" idx="1"/>
          </p:nvPr>
        </p:nvSpPr>
        <p:spPr>
          <a:xfrm>
            <a:off x="1219200" y="5132178"/>
            <a:ext cx="21945600" cy="3451644"/>
          </a:xfrm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{</a:t>
            </a:r>
          </a:p>
          <a:p>
            <a:pPr/>
            <a:r>
              <a:t>  "…guitar/string.rb" =&gt; {:lines =&gt; [1, 1, 1, 1, 1, 1, nil,…]},</a:t>
            </a:r>
          </a:p>
          <a:p>
            <a:pPr/>
            <a:r>
              <a:t>}</a:t>
            </a:r>
          </a:p>
        </p:txBody>
      </p:sp>
      <p:sp>
        <p:nvSpPr>
          <p:cNvPr id="325" name="File"/>
          <p:cNvSpPr txBox="1"/>
          <p:nvPr/>
        </p:nvSpPr>
        <p:spPr>
          <a:xfrm>
            <a:off x="3985443" y="4186267"/>
            <a:ext cx="135951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File</a:t>
            </a:r>
          </a:p>
        </p:txBody>
      </p:sp>
      <p:sp>
        <p:nvSpPr>
          <p:cNvPr id="326" name="Arrow"/>
          <p:cNvSpPr/>
          <p:nvPr/>
        </p:nvSpPr>
        <p:spPr>
          <a:xfrm rot="5400000">
            <a:off x="4183608" y="5377319"/>
            <a:ext cx="963180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he Line Begins To Blu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B73529"/>
                </a:solidFill>
              </a:rPr>
              <a:t>Line</a:t>
            </a:r>
            <a:r>
              <a:t> Begins To Blur</a:t>
            </a:r>
          </a:p>
        </p:txBody>
      </p:sp>
      <p:sp>
        <p:nvSpPr>
          <p:cNvPr id="329" name="{…"/>
          <p:cNvSpPr txBox="1"/>
          <p:nvPr>
            <p:ph type="body" sz="half" idx="1"/>
          </p:nvPr>
        </p:nvSpPr>
        <p:spPr>
          <a:xfrm>
            <a:off x="1219200" y="5132178"/>
            <a:ext cx="21945600" cy="3451644"/>
          </a:xfrm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{</a:t>
            </a:r>
          </a:p>
          <a:p>
            <a:pPr/>
            <a:r>
              <a:t>  "…guitar/string.rb" =&gt; {:lines =&gt; [1, 1, 1, 1, 1, 1, nil,…]},</a:t>
            </a:r>
          </a:p>
          <a:p>
            <a:pPr/>
            <a:r>
              <a:t>}</a:t>
            </a:r>
          </a:p>
        </p:txBody>
      </p:sp>
      <p:sp>
        <p:nvSpPr>
          <p:cNvPr id="330" name="File"/>
          <p:cNvSpPr txBox="1"/>
          <p:nvPr/>
        </p:nvSpPr>
        <p:spPr>
          <a:xfrm>
            <a:off x="3985443" y="4186267"/>
            <a:ext cx="135951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File</a:t>
            </a:r>
          </a:p>
        </p:txBody>
      </p:sp>
      <p:sp>
        <p:nvSpPr>
          <p:cNvPr id="331" name="Mode"/>
          <p:cNvSpPr txBox="1"/>
          <p:nvPr/>
        </p:nvSpPr>
        <p:spPr>
          <a:xfrm>
            <a:off x="9002674" y="8248046"/>
            <a:ext cx="197642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Mode</a:t>
            </a:r>
          </a:p>
        </p:txBody>
      </p:sp>
      <p:sp>
        <p:nvSpPr>
          <p:cNvPr id="332" name="Arrow"/>
          <p:cNvSpPr/>
          <p:nvPr/>
        </p:nvSpPr>
        <p:spPr>
          <a:xfrm rot="16200000">
            <a:off x="9509297" y="7434519"/>
            <a:ext cx="963180" cy="663875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333" name="Arrow"/>
          <p:cNvSpPr/>
          <p:nvPr/>
        </p:nvSpPr>
        <p:spPr>
          <a:xfrm rot="5400000">
            <a:off x="4183608" y="5377319"/>
            <a:ext cx="963180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he Line Begins To Blu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B73529"/>
                </a:solidFill>
              </a:rPr>
              <a:t>Line</a:t>
            </a:r>
            <a:r>
              <a:t> Begins To Blur</a:t>
            </a:r>
          </a:p>
        </p:txBody>
      </p:sp>
      <p:sp>
        <p:nvSpPr>
          <p:cNvPr id="336" name="{…"/>
          <p:cNvSpPr txBox="1"/>
          <p:nvPr>
            <p:ph type="body" sz="half" idx="1"/>
          </p:nvPr>
        </p:nvSpPr>
        <p:spPr>
          <a:xfrm>
            <a:off x="1219200" y="5132178"/>
            <a:ext cx="21945600" cy="3451644"/>
          </a:xfrm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{</a:t>
            </a:r>
          </a:p>
          <a:p>
            <a:pPr/>
            <a:r>
              <a:t>  "…guitar/string.rb" =&gt; {:lines =&gt; [1, 1, 1, 1, 1, 1, nil,…]},</a:t>
            </a:r>
          </a:p>
          <a:p>
            <a:pPr/>
            <a:r>
              <a:t>}</a:t>
            </a:r>
          </a:p>
        </p:txBody>
      </p:sp>
      <p:sp>
        <p:nvSpPr>
          <p:cNvPr id="337" name="File"/>
          <p:cNvSpPr txBox="1"/>
          <p:nvPr/>
        </p:nvSpPr>
        <p:spPr>
          <a:xfrm>
            <a:off x="3985443" y="4186267"/>
            <a:ext cx="135951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File</a:t>
            </a:r>
          </a:p>
        </p:txBody>
      </p:sp>
      <p:sp>
        <p:nvSpPr>
          <p:cNvPr id="338" name="Mode"/>
          <p:cNvSpPr txBox="1"/>
          <p:nvPr/>
        </p:nvSpPr>
        <p:spPr>
          <a:xfrm>
            <a:off x="9002674" y="8248046"/>
            <a:ext cx="197642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Mode</a:t>
            </a:r>
          </a:p>
        </p:txBody>
      </p:sp>
      <p:sp>
        <p:nvSpPr>
          <p:cNvPr id="339" name="Line 1 Count"/>
          <p:cNvSpPr txBox="1"/>
          <p:nvPr/>
        </p:nvSpPr>
        <p:spPr>
          <a:xfrm>
            <a:off x="10468518" y="4186267"/>
            <a:ext cx="4554627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Line 1 Count</a:t>
            </a:r>
          </a:p>
        </p:txBody>
      </p:sp>
      <p:sp>
        <p:nvSpPr>
          <p:cNvPr id="340" name="Arrow"/>
          <p:cNvSpPr/>
          <p:nvPr/>
        </p:nvSpPr>
        <p:spPr>
          <a:xfrm rot="16200000">
            <a:off x="9509297" y="7434519"/>
            <a:ext cx="963180" cy="663875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341" name="Arrow"/>
          <p:cNvSpPr/>
          <p:nvPr/>
        </p:nvSpPr>
        <p:spPr>
          <a:xfrm rot="5400000">
            <a:off x="11932304" y="5377319"/>
            <a:ext cx="963180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342" name="Arrow"/>
          <p:cNvSpPr/>
          <p:nvPr/>
        </p:nvSpPr>
        <p:spPr>
          <a:xfrm rot="5400000">
            <a:off x="4183608" y="5377319"/>
            <a:ext cx="963180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The Line Begins To Blu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B73529"/>
                </a:solidFill>
              </a:rPr>
              <a:t>Line</a:t>
            </a:r>
            <a:r>
              <a:t> Begins To Blur</a:t>
            </a:r>
          </a:p>
        </p:txBody>
      </p:sp>
      <p:sp>
        <p:nvSpPr>
          <p:cNvPr id="345" name="{…"/>
          <p:cNvSpPr txBox="1"/>
          <p:nvPr>
            <p:ph type="body" sz="half" idx="1"/>
          </p:nvPr>
        </p:nvSpPr>
        <p:spPr>
          <a:xfrm>
            <a:off x="1219200" y="5132178"/>
            <a:ext cx="21945600" cy="3451644"/>
          </a:xfrm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{</a:t>
            </a:r>
          </a:p>
          <a:p>
            <a:pPr/>
            <a:r>
              <a:t>  "…guitar/string.rb" =&gt; {:lines =&gt; [1, 1, 1, 1, 1, 1, nil,…]},</a:t>
            </a:r>
          </a:p>
          <a:p>
            <a:pPr/>
            <a:r>
              <a:t>}</a:t>
            </a:r>
          </a:p>
        </p:txBody>
      </p:sp>
      <p:sp>
        <p:nvSpPr>
          <p:cNvPr id="346" name="File"/>
          <p:cNvSpPr txBox="1"/>
          <p:nvPr/>
        </p:nvSpPr>
        <p:spPr>
          <a:xfrm>
            <a:off x="3985443" y="4186267"/>
            <a:ext cx="135951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File</a:t>
            </a:r>
          </a:p>
        </p:txBody>
      </p:sp>
      <p:sp>
        <p:nvSpPr>
          <p:cNvPr id="347" name="Mode"/>
          <p:cNvSpPr txBox="1"/>
          <p:nvPr/>
        </p:nvSpPr>
        <p:spPr>
          <a:xfrm>
            <a:off x="9002674" y="8248046"/>
            <a:ext cx="197642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Mode</a:t>
            </a:r>
          </a:p>
        </p:txBody>
      </p:sp>
      <p:sp>
        <p:nvSpPr>
          <p:cNvPr id="348" name="Line 1 Count"/>
          <p:cNvSpPr txBox="1"/>
          <p:nvPr/>
        </p:nvSpPr>
        <p:spPr>
          <a:xfrm>
            <a:off x="10468518" y="4186267"/>
            <a:ext cx="4554627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Line 1 Count</a:t>
            </a:r>
          </a:p>
        </p:txBody>
      </p:sp>
      <p:sp>
        <p:nvSpPr>
          <p:cNvPr id="349" name="Irrelevant Line 7"/>
          <p:cNvSpPr txBox="1"/>
          <p:nvPr/>
        </p:nvSpPr>
        <p:spPr>
          <a:xfrm>
            <a:off x="14084766" y="8248046"/>
            <a:ext cx="6143651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Irrelevant Line 7</a:t>
            </a:r>
          </a:p>
        </p:txBody>
      </p:sp>
      <p:sp>
        <p:nvSpPr>
          <p:cNvPr id="350" name="Arrow"/>
          <p:cNvSpPr/>
          <p:nvPr/>
        </p:nvSpPr>
        <p:spPr>
          <a:xfrm rot="16200000">
            <a:off x="9509297" y="7434519"/>
            <a:ext cx="963180" cy="663875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351" name="Arrow"/>
          <p:cNvSpPr/>
          <p:nvPr/>
        </p:nvSpPr>
        <p:spPr>
          <a:xfrm rot="16200000">
            <a:off x="16675000" y="7434519"/>
            <a:ext cx="963180" cy="663875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352" name="Arrow"/>
          <p:cNvSpPr/>
          <p:nvPr/>
        </p:nvSpPr>
        <p:spPr>
          <a:xfrm rot="5400000">
            <a:off x="11932304" y="5377319"/>
            <a:ext cx="963180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353" name="Arrow"/>
          <p:cNvSpPr/>
          <p:nvPr/>
        </p:nvSpPr>
        <p:spPr>
          <a:xfrm rot="5400000">
            <a:off x="4183608" y="5377319"/>
            <a:ext cx="963180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he Line Begins To Blu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B73529"/>
                </a:solidFill>
              </a:rPr>
              <a:t>Line</a:t>
            </a:r>
            <a:r>
              <a:t> Begins To Blur</a:t>
            </a:r>
          </a:p>
        </p:txBody>
      </p:sp>
      <p:sp>
        <p:nvSpPr>
          <p:cNvPr id="356" name="class Str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class String</a:t>
            </a:r>
          </a:p>
          <a:p>
            <a:pPr/>
            <a:r>
              <a:t>  attr_reader :tension</a:t>
            </a:r>
          </a:p>
          <a:p>
            <a:pPr/>
            <a:r>
              <a:t>  attr_reader :tuning_note</a:t>
            </a:r>
          </a:p>
          <a:p>
            <a:pPr/>
          </a:p>
          <a:p>
            <a:pPr/>
            <a:r>
              <a:t>  def initialize(number:, tuning_note:)</a:t>
            </a:r>
          </a:p>
          <a:p>
            <a:pPr/>
            <a:r>
              <a:t>end</a:t>
            </a:r>
          </a:p>
        </p:txBody>
      </p:sp>
      <p:sp>
        <p:nvSpPr>
          <p:cNvPr id="357" name="4…"/>
          <p:cNvSpPr txBox="1"/>
          <p:nvPr/>
        </p:nvSpPr>
        <p:spPr>
          <a:xfrm>
            <a:off x="7620000" y="1231682"/>
            <a:ext cx="1135105" cy="9702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4</a:t>
            </a:r>
          </a:p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5</a:t>
            </a:r>
          </a:p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6</a:t>
            </a:r>
          </a:p>
          <a:p>
            <a:pPr algn="l">
              <a:lnSpc>
                <a:spcPct val="120000"/>
              </a:lnSpc>
              <a:defRPr b="1" sz="6400">
                <a:solidFill>
                  <a:srgbClr val="B73529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7</a:t>
            </a:r>
          </a:p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8</a:t>
            </a:r>
          </a:p>
        </p:txBody>
      </p:sp>
      <p:grpSp>
        <p:nvGrpSpPr>
          <p:cNvPr id="360" name="robin_back.jpg"/>
          <p:cNvGrpSpPr/>
          <p:nvPr/>
        </p:nvGrpSpPr>
        <p:grpSpPr>
          <a:xfrm>
            <a:off x="-266700" y="3289300"/>
            <a:ext cx="7657975" cy="10740261"/>
            <a:chOff x="0" y="0"/>
            <a:chExt cx="7657974" cy="10740260"/>
          </a:xfrm>
        </p:grpSpPr>
        <p:pic>
          <p:nvPicPr>
            <p:cNvPr id="359" name="robin_back.jpg" descr="robin_back.jpg"/>
            <p:cNvPicPr>
              <a:picLocks noChangeAspect="1"/>
            </p:cNvPicPr>
            <p:nvPr/>
          </p:nvPicPr>
          <p:blipFill>
            <a:blip r:embed="rId3">
              <a:alphaModFix amt="50000"/>
              <a:extLst/>
            </a:blip>
            <a:srcRect l="23032" t="0" r="36349" b="13566"/>
            <a:stretch>
              <a:fillRect/>
            </a:stretch>
          </p:blipFill>
          <p:spPr>
            <a:xfrm>
              <a:off x="177800" y="177800"/>
              <a:ext cx="7302375" cy="1035926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58" name="robin_back.jpg" descr="robin_back.jpg"/>
            <p:cNvPicPr>
              <a:picLocks noChangeAspect="0"/>
            </p:cNvPicPr>
            <p:nvPr/>
          </p:nvPicPr>
          <p:blipFill>
            <a:blip r:embed="rId4">
              <a:alphaModFix amt="50000"/>
              <a:extLst/>
            </a:blip>
            <a:stretch>
              <a:fillRect/>
            </a:stretch>
          </p:blipFill>
          <p:spPr>
            <a:xfrm>
              <a:off x="0" y="-1"/>
              <a:ext cx="7657975" cy="10740262"/>
            </a:xfrm>
            <a:prstGeom prst="rect">
              <a:avLst/>
            </a:prstGeom>
            <a:effectLst/>
          </p:spPr>
        </p:pic>
      </p:grpSp>
      <p:sp>
        <p:nvSpPr>
          <p:cNvPr id="361" name="Nine Inch Nails                             CC BY-NC-SA 2.0"/>
          <p:cNvSpPr txBox="1"/>
          <p:nvPr/>
        </p:nvSpPr>
        <p:spPr>
          <a:xfrm>
            <a:off x="127000" y="2781300"/>
            <a:ext cx="722971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5" invalidUrl="" action="" tgtFrame="" tooltip="" history="1" highlightClick="0" endSnd="0"/>
              </a:rPr>
              <a:t>Nine Inch Nails</a:t>
            </a:r>
            <a:r>
              <a:t>                             </a:t>
            </a:r>
            <a:r>
              <a:rPr u="sng">
                <a:hlinkClick r:id="rId6" invalidUrl="" action="" tgtFrame="" tooltip="" history="1" highlightClick="0" endSnd="0"/>
              </a:rPr>
              <a:t>CC BY-NC-SA 2.0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The Line Begins To Blu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B73529"/>
                </a:solidFill>
              </a:rPr>
              <a:t>Line</a:t>
            </a:r>
            <a:r>
              <a:t> Begins To Blur</a:t>
            </a:r>
          </a:p>
        </p:txBody>
      </p:sp>
      <p:sp>
        <p:nvSpPr>
          <p:cNvPr id="366" name="string_lines = result[&quot;…guitar/string.rb&quot;][:lines]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string_lines = result["…guitar/string.rb"][:lines]</a:t>
            </a:r>
          </a:p>
          <a:p>
            <a:pPr/>
          </a:p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he Line Begins To Blu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B73529"/>
                </a:solidFill>
              </a:rPr>
              <a:t>Line</a:t>
            </a:r>
            <a:r>
              <a:t> Begins To Blur</a:t>
            </a:r>
          </a:p>
        </p:txBody>
      </p:sp>
      <p:sp>
        <p:nvSpPr>
          <p:cNvPr id="369" name="class Str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class String</a:t>
            </a:r>
          </a:p>
          <a:p>
            <a:pPr/>
            <a:r>
              <a:t>  def break_string</a:t>
            </a:r>
          </a:p>
          <a:p>
            <a:pPr/>
            <a:r>
              <a:t>    @broken = true</a:t>
            </a:r>
          </a:p>
          <a:p>
            <a:pPr/>
            <a:r>
              <a:t>    BrokenStringSound.new</a:t>
            </a:r>
          </a:p>
          <a:p>
            <a:pPr/>
            <a:r>
              <a:t>  end</a:t>
            </a:r>
          </a:p>
          <a:p>
            <a:pPr/>
            <a:r>
              <a:t>end</a:t>
            </a:r>
          </a:p>
        </p:txBody>
      </p:sp>
      <p:grpSp>
        <p:nvGrpSpPr>
          <p:cNvPr id="372" name="robin_tall_lift.jpg"/>
          <p:cNvGrpSpPr/>
          <p:nvPr/>
        </p:nvGrpSpPr>
        <p:grpSpPr>
          <a:xfrm>
            <a:off x="-266700" y="3289299"/>
            <a:ext cx="7645401" cy="10726648"/>
            <a:chOff x="0" y="0"/>
            <a:chExt cx="7645400" cy="10726646"/>
          </a:xfrm>
        </p:grpSpPr>
        <p:pic>
          <p:nvPicPr>
            <p:cNvPr id="371" name="robin_tall_lift.jpg" descr="robin_tall_lift.jpg"/>
            <p:cNvPicPr>
              <a:picLocks noChangeAspect="1"/>
            </p:cNvPicPr>
            <p:nvPr/>
          </p:nvPicPr>
          <p:blipFill>
            <a:blip r:embed="rId3">
              <a:alphaModFix amt="50000"/>
              <a:extLst/>
            </a:blip>
            <a:srcRect l="230" t="0" r="8547" b="13692"/>
            <a:stretch>
              <a:fillRect/>
            </a:stretch>
          </p:blipFill>
          <p:spPr>
            <a:xfrm>
              <a:off x="177800" y="177800"/>
              <a:ext cx="7289801" cy="1034564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70" name="robin_tall_lift.jpg" descr="robin_tall_lift.jpg"/>
            <p:cNvPicPr>
              <a:picLocks noChangeAspect="0"/>
            </p:cNvPicPr>
            <p:nvPr/>
          </p:nvPicPr>
          <p:blipFill>
            <a:blip r:embed="rId4">
              <a:alphaModFix amt="50000"/>
              <a:extLst/>
            </a:blip>
            <a:stretch>
              <a:fillRect/>
            </a:stretch>
          </p:blipFill>
          <p:spPr>
            <a:xfrm>
              <a:off x="0" y="-1"/>
              <a:ext cx="7645401" cy="10726648"/>
            </a:xfrm>
            <a:prstGeom prst="rect">
              <a:avLst/>
            </a:prstGeom>
            <a:effectLst/>
          </p:spPr>
        </p:pic>
      </p:grpSp>
      <p:sp>
        <p:nvSpPr>
          <p:cNvPr id="373" name="Nine Inch Nails                             CC BY-NC-SA 2.0"/>
          <p:cNvSpPr txBox="1"/>
          <p:nvPr/>
        </p:nvSpPr>
        <p:spPr>
          <a:xfrm>
            <a:off x="127000" y="2781300"/>
            <a:ext cx="722971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5" invalidUrl="" action="" tgtFrame="" tooltip="" history="1" highlightClick="0" endSnd="0"/>
              </a:rPr>
              <a:t>Nine Inch Nails</a:t>
            </a:r>
            <a:r>
              <a:t>                             </a:t>
            </a:r>
            <a:r>
              <a:rPr u="sng">
                <a:hlinkClick r:id="rId6" invalidUrl="" action="" tgtFrame="" tooltip="" history="1" highlightClick="0" endSnd="0"/>
              </a:rPr>
              <a:t>CC BY-NC-SA 2.0</a:t>
            </a:r>
          </a:p>
        </p:txBody>
      </p:sp>
      <p:sp>
        <p:nvSpPr>
          <p:cNvPr id="374" name="53…"/>
          <p:cNvSpPr txBox="1"/>
          <p:nvPr/>
        </p:nvSpPr>
        <p:spPr>
          <a:xfrm>
            <a:off x="7620000" y="1203240"/>
            <a:ext cx="1135105" cy="9702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</a:p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53</a:t>
            </a:r>
          </a:p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54</a:t>
            </a:r>
          </a:p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55</a:t>
            </a:r>
          </a:p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56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stage_front_shot.jpg" descr="stage_front_shot.jpg"/>
          <p:cNvPicPr>
            <a:picLocks noChangeAspect="1"/>
          </p:cNvPicPr>
          <p:nvPr/>
        </p:nvPicPr>
        <p:blipFill>
          <a:blip r:embed="rId3">
            <a:extLst/>
          </a:blip>
          <a:srcRect l="0" t="0" r="0" b="15666"/>
          <a:stretch>
            <a:fillRect/>
          </a:stretch>
        </p:blipFill>
        <p:spPr>
          <a:xfrm>
            <a:off x="0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Nine Inch Nails…"/>
          <p:cNvSpPr txBox="1"/>
          <p:nvPr/>
        </p:nvSpPr>
        <p:spPr>
          <a:xfrm>
            <a:off x="21727518" y="-1"/>
            <a:ext cx="2656483" cy="922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defRPr sz="3000">
                <a:solidFill>
                  <a:srgbClr val="FFFFF0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4" invalidUrl="" action="" tgtFrame="" tooltip="" history="1" highlightClick="0" endSnd="0"/>
              </a:rPr>
              <a:t>Nine Inch Nails</a:t>
            </a:r>
          </a:p>
          <a:p>
            <a:pPr algn="r">
              <a:defRPr sz="3000">
                <a:solidFill>
                  <a:srgbClr val="FFFFF0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5" invalidUrl="" action="" tgtFrame="" tooltip="" history="1" highlightClick="0" endSnd="0"/>
              </a:rPr>
              <a:t>CC BY-NC-SA 2.0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 thruBlk="1"/>
      </p:transition>
    </mc:Choice>
    <mc:Fallback>
      <p:transition spd="fast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The Line Begins To Blu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B73529"/>
                </a:solidFill>
              </a:rPr>
              <a:t>Line</a:t>
            </a:r>
            <a:r>
              <a:t> Begins To Blur</a:t>
            </a:r>
          </a:p>
        </p:txBody>
      </p:sp>
      <p:sp>
        <p:nvSpPr>
          <p:cNvPr id="379" name="class Str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class String</a:t>
            </a:r>
          </a:p>
          <a:p>
            <a:pPr/>
            <a:r>
              <a:t>  def break_string</a:t>
            </a:r>
          </a:p>
          <a:p>
            <a:pPr>
              <a:defRPr>
                <a:solidFill>
                  <a:srgbClr val="B73529"/>
                </a:solidFill>
              </a:defRPr>
            </a:pPr>
            <a:r>
              <a:t>    @broken = true</a:t>
            </a:r>
          </a:p>
          <a:p>
            <a:pPr/>
            <a:r>
              <a:t>    BrokenStringSound.new</a:t>
            </a:r>
          </a:p>
          <a:p>
            <a:pPr/>
            <a:r>
              <a:t>  end</a:t>
            </a:r>
          </a:p>
          <a:p>
            <a:pPr/>
            <a:r>
              <a:t>end</a:t>
            </a:r>
          </a:p>
        </p:txBody>
      </p:sp>
      <p:grpSp>
        <p:nvGrpSpPr>
          <p:cNvPr id="382" name="robin_tall_lift.jpg"/>
          <p:cNvGrpSpPr/>
          <p:nvPr/>
        </p:nvGrpSpPr>
        <p:grpSpPr>
          <a:xfrm>
            <a:off x="-266700" y="3289299"/>
            <a:ext cx="7645401" cy="10726648"/>
            <a:chOff x="0" y="0"/>
            <a:chExt cx="7645400" cy="10726646"/>
          </a:xfrm>
        </p:grpSpPr>
        <p:pic>
          <p:nvPicPr>
            <p:cNvPr id="381" name="robin_tall_lift.jpg" descr="robin_tall_lift.jpg"/>
            <p:cNvPicPr>
              <a:picLocks noChangeAspect="1"/>
            </p:cNvPicPr>
            <p:nvPr/>
          </p:nvPicPr>
          <p:blipFill>
            <a:blip r:embed="rId3">
              <a:alphaModFix amt="50000"/>
              <a:extLst/>
            </a:blip>
            <a:srcRect l="230" t="0" r="8547" b="13692"/>
            <a:stretch>
              <a:fillRect/>
            </a:stretch>
          </p:blipFill>
          <p:spPr>
            <a:xfrm>
              <a:off x="177800" y="177800"/>
              <a:ext cx="7289801" cy="1034564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80" name="robin_tall_lift.jpg" descr="robin_tall_lift.jpg"/>
            <p:cNvPicPr>
              <a:picLocks noChangeAspect="0"/>
            </p:cNvPicPr>
            <p:nvPr/>
          </p:nvPicPr>
          <p:blipFill>
            <a:blip r:embed="rId4">
              <a:alphaModFix amt="50000"/>
              <a:extLst/>
            </a:blip>
            <a:stretch>
              <a:fillRect/>
            </a:stretch>
          </p:blipFill>
          <p:spPr>
            <a:xfrm>
              <a:off x="0" y="-1"/>
              <a:ext cx="7645401" cy="10726648"/>
            </a:xfrm>
            <a:prstGeom prst="rect">
              <a:avLst/>
            </a:prstGeom>
            <a:effectLst/>
          </p:spPr>
        </p:pic>
      </p:grpSp>
      <p:sp>
        <p:nvSpPr>
          <p:cNvPr id="383" name="Nine Inch Nails                             CC BY-NC-SA 2.0"/>
          <p:cNvSpPr txBox="1"/>
          <p:nvPr/>
        </p:nvSpPr>
        <p:spPr>
          <a:xfrm>
            <a:off x="127000" y="2781300"/>
            <a:ext cx="722971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5" invalidUrl="" action="" tgtFrame="" tooltip="" history="1" highlightClick="0" endSnd="0"/>
              </a:rPr>
              <a:t>Nine Inch Nails</a:t>
            </a:r>
            <a:r>
              <a:t>                             </a:t>
            </a:r>
            <a:r>
              <a:rPr u="sng">
                <a:hlinkClick r:id="rId6" invalidUrl="" action="" tgtFrame="" tooltip="" history="1" highlightClick="0" endSnd="0"/>
              </a:rPr>
              <a:t>CC BY-NC-SA 2.0</a:t>
            </a:r>
          </a:p>
        </p:txBody>
      </p:sp>
      <p:sp>
        <p:nvSpPr>
          <p:cNvPr id="384" name="53…"/>
          <p:cNvSpPr txBox="1"/>
          <p:nvPr/>
        </p:nvSpPr>
        <p:spPr>
          <a:xfrm>
            <a:off x="7620000" y="1203240"/>
            <a:ext cx="1135105" cy="9702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</a:p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53</a:t>
            </a:r>
          </a:p>
          <a:p>
            <a:pPr algn="l">
              <a:lnSpc>
                <a:spcPct val="120000"/>
              </a:lnSpc>
              <a:defRPr b="1" sz="6400">
                <a:solidFill>
                  <a:srgbClr val="B73529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54</a:t>
            </a:r>
          </a:p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55</a:t>
            </a:r>
          </a:p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56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The Line Begins To Blu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B73529"/>
                </a:solidFill>
              </a:rPr>
              <a:t>Line</a:t>
            </a:r>
            <a:r>
              <a:t> Begins To Blur</a:t>
            </a:r>
          </a:p>
        </p:txBody>
      </p:sp>
      <p:sp>
        <p:nvSpPr>
          <p:cNvPr id="389" name="string_lines = result[&quot;…guitar/string.rb&quot;][:lines]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string_lines = result["…guitar/string.rb"][:lines]</a:t>
            </a:r>
          </a:p>
          <a:p>
            <a:pPr/>
          </a:p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he Line Begins To Blu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B73529"/>
                </a:solidFill>
              </a:rPr>
              <a:t>Line</a:t>
            </a:r>
            <a:r>
              <a:t> Begins To Blur</a:t>
            </a:r>
          </a:p>
        </p:txBody>
      </p:sp>
      <p:sp>
        <p:nvSpPr>
          <p:cNvPr id="392" name="string_lines = result[&quot;…guitar/string.rb&quot;][:lines]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string_lines = result["…guitar/string.rb"][:lines]</a:t>
            </a:r>
          </a:p>
          <a:p>
            <a:pPr/>
          </a:p>
          <a:p>
            <a:pPr/>
            <a:r>
              <a:t>"Number of broken strings: #{string_lines[53]}"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The Line Begins To Blu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B73529"/>
                </a:solidFill>
              </a:rPr>
              <a:t>Line</a:t>
            </a:r>
            <a:r>
              <a:t> Begins To Blur</a:t>
            </a:r>
          </a:p>
        </p:txBody>
      </p:sp>
      <p:sp>
        <p:nvSpPr>
          <p:cNvPr id="395" name="string_lines = result[&quot;…guitar/string.rb&quot;][:lines]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string_lines = result["…guitar/string.rb"][:lines]</a:t>
            </a:r>
          </a:p>
          <a:p>
            <a:pPr/>
          </a:p>
          <a:p>
            <a:pPr/>
            <a:r>
              <a:t>"Number of broken strings: #{string_lines[53]}"</a:t>
            </a:r>
          </a:p>
          <a:p>
            <a:pPr/>
          </a:p>
          <a:p>
            <a:pPr/>
            <a:r>
              <a:t>=&gt; Number of broken strings: 16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robin_singing_trent_behind.jpg" descr="robin_singing_trent_behind.jpg"/>
          <p:cNvPicPr>
            <a:picLocks noChangeAspect="1"/>
          </p:cNvPicPr>
          <p:nvPr/>
        </p:nvPicPr>
        <p:blipFill>
          <a:blip r:embed="rId3">
            <a:extLst/>
          </a:blip>
          <a:srcRect l="0" t="0" r="0" b="15666"/>
          <a:stretch>
            <a:fillRect/>
          </a:stretch>
        </p:blipFill>
        <p:spPr>
          <a:xfrm>
            <a:off x="0" y="0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Nine Inch Nails…"/>
          <p:cNvSpPr txBox="1"/>
          <p:nvPr/>
        </p:nvSpPr>
        <p:spPr>
          <a:xfrm>
            <a:off x="21727518" y="-1"/>
            <a:ext cx="2656483" cy="922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defRPr sz="3000">
                <a:solidFill>
                  <a:srgbClr val="FFFFF0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4" invalidUrl="" action="" tgtFrame="" tooltip="" history="1" highlightClick="0" endSnd="0"/>
              </a:rPr>
              <a:t>Nine Inch Nails</a:t>
            </a:r>
          </a:p>
          <a:p>
            <a:pPr algn="r">
              <a:defRPr sz="3000">
                <a:solidFill>
                  <a:srgbClr val="FFFFF0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5" invalidUrl="" action="" tgtFrame="" tooltip="" history="1" highlightClick="0" endSnd="0"/>
              </a:rPr>
              <a:t>CC BY-NC-SA 2.0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etlist.song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b="1" spc="0" sz="6400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/>
            <a:r>
              <a:t>setlist.songs</a:t>
            </a:r>
          </a:p>
        </p:txBody>
      </p:sp>
      <p:sp>
        <p:nvSpPr>
          <p:cNvPr id="403" name="[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[</a:t>
            </a:r>
          </a:p>
          <a:p>
            <a:pPr/>
            <a:r>
              <a:t>  TheLineBeginsToBlur.new,</a:t>
            </a:r>
          </a:p>
          <a:p>
            <a:pPr/>
            <a:r>
              <a:t>  </a:t>
            </a:r>
            <a:r>
              <a:rPr>
                <a:solidFill>
                  <a:srgbClr val="B73529"/>
                </a:solidFill>
              </a:rPr>
              <a:t>One</a:t>
            </a:r>
            <a:r>
              <a:rPr baseline="-5999">
                <a:solidFill>
                  <a:srgbClr val="B73529"/>
                </a:solidFill>
              </a:rPr>
              <a:t>Shot</a:t>
            </a:r>
            <a:r>
              <a:rPr>
                <a:solidFill>
                  <a:srgbClr val="B73529"/>
                </a:solidFill>
              </a:rPr>
              <a:t>WayToGetThere.new</a:t>
            </a:r>
            <a:r>
              <a:t>,</a:t>
            </a:r>
          </a:p>
          <a:p>
            <a:pPr/>
            <a:r>
              <a:t>  VariousMethodsOfEscape.new,</a:t>
            </a:r>
          </a:p>
          <a:p>
            <a:pPr/>
            <a:r>
              <a:t>  BranchesBones.new,</a:t>
            </a:r>
          </a:p>
          <a:p>
            <a:pPr/>
            <a:r>
              <a:t>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One(Shot) Way To Get The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43327">
              <a:defRPr spc="-77" sz="7728"/>
            </a:pPr>
            <a:r>
              <a:rPr>
                <a:solidFill>
                  <a:srgbClr val="B73529"/>
                </a:solidFill>
              </a:rPr>
              <a:t>One(Shot)</a:t>
            </a:r>
            <a:r>
              <a:t> Way To Get There</a:t>
            </a:r>
          </a:p>
        </p:txBody>
      </p:sp>
      <p:pic>
        <p:nvPicPr>
          <p:cNvPr id="406" name="sasquash_festival.jpg" descr="sasquash_festival.jpg"/>
          <p:cNvPicPr>
            <a:picLocks noChangeAspect="1"/>
          </p:cNvPicPr>
          <p:nvPr/>
        </p:nvPicPr>
        <p:blipFill>
          <a:blip r:embed="rId3">
            <a:extLst/>
          </a:blip>
          <a:srcRect l="0" t="13183" r="0" b="3618"/>
          <a:stretch>
            <a:fillRect/>
          </a:stretch>
        </p:blipFill>
        <p:spPr>
          <a:xfrm>
            <a:off x="-166500" y="0"/>
            <a:ext cx="24717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Nine Inch Nails…"/>
          <p:cNvSpPr txBox="1"/>
          <p:nvPr/>
        </p:nvSpPr>
        <p:spPr>
          <a:xfrm>
            <a:off x="21727518" y="-1"/>
            <a:ext cx="2656483" cy="922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defRPr sz="3000">
                <a:solidFill>
                  <a:srgbClr val="FFFFF0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4" invalidUrl="" action="" tgtFrame="" tooltip="" history="1" highlightClick="0" endSnd="0"/>
              </a:rPr>
              <a:t>Nine Inch Nails</a:t>
            </a:r>
          </a:p>
          <a:p>
            <a:pPr algn="r">
              <a:defRPr sz="3000">
                <a:solidFill>
                  <a:srgbClr val="FFFFF0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5" invalidUrl="" action="" tgtFrame="" tooltip="" history="1" highlightClick="0" endSnd="0"/>
              </a:rPr>
              <a:t>CC BY-NC-SA 2.0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One(Shot) Way To Get The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43327">
              <a:defRPr spc="-77" sz="7728"/>
            </a:pPr>
            <a:r>
              <a:rPr>
                <a:solidFill>
                  <a:srgbClr val="B73529"/>
                </a:solidFill>
              </a:rPr>
              <a:t>One(Shot)</a:t>
            </a:r>
            <a:r>
              <a:t> Way To Get There</a:t>
            </a:r>
          </a:p>
        </p:txBody>
      </p:sp>
      <p:pic>
        <p:nvPicPr>
          <p:cNvPr id="412" name="cortini_lights.jpg" descr="cortini_lights.jpg"/>
          <p:cNvPicPr>
            <a:picLocks noChangeAspect="1"/>
          </p:cNvPicPr>
          <p:nvPr/>
        </p:nvPicPr>
        <p:blipFill>
          <a:blip r:embed="rId3">
            <a:extLst/>
          </a:blip>
          <a:srcRect l="0" t="12150" r="0" b="4583"/>
          <a:stretch>
            <a:fillRect/>
          </a:stretch>
        </p:blipFill>
        <p:spPr>
          <a:xfrm>
            <a:off x="-170198" y="0"/>
            <a:ext cx="24724396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Nine Inch Nails…"/>
          <p:cNvSpPr txBox="1"/>
          <p:nvPr/>
        </p:nvSpPr>
        <p:spPr>
          <a:xfrm>
            <a:off x="21727518" y="-1"/>
            <a:ext cx="2656483" cy="922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defRPr sz="3000">
                <a:solidFill>
                  <a:srgbClr val="FFFFF0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4" invalidUrl="" action="" tgtFrame="" tooltip="" history="1" highlightClick="0" endSnd="0"/>
              </a:rPr>
              <a:t>Nine Inch Nails</a:t>
            </a:r>
          </a:p>
          <a:p>
            <a:pPr algn="r">
              <a:defRPr sz="3000">
                <a:solidFill>
                  <a:srgbClr val="FFFFF0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5" invalidUrl="" action="" tgtFrame="" tooltip="" history="1" highlightClick="0" endSnd="0"/>
              </a:rPr>
              <a:t>CC BY-NC-SA 2.0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One(Shot) Way To Get The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43327">
              <a:defRPr spc="-77" sz="7728"/>
            </a:pPr>
            <a:r>
              <a:rPr>
                <a:solidFill>
                  <a:srgbClr val="B73529"/>
                </a:solidFill>
              </a:rPr>
              <a:t>One(Shot)</a:t>
            </a:r>
            <a:r>
              <a:t> Way To Get There</a:t>
            </a:r>
          </a:p>
        </p:txBody>
      </p:sp>
      <p:pic>
        <p:nvPicPr>
          <p:cNvPr id="418" name="reznor_synth.jpg" descr="reznor_synth.jpg"/>
          <p:cNvPicPr>
            <a:picLocks noChangeAspect="1"/>
          </p:cNvPicPr>
          <p:nvPr/>
        </p:nvPicPr>
        <p:blipFill>
          <a:blip r:embed="rId3">
            <a:extLst/>
          </a:blip>
          <a:srcRect l="0" t="8102" r="374" b="8102"/>
          <a:stretch>
            <a:fillRect/>
          </a:stretch>
        </p:blipFill>
        <p:spPr>
          <a:xfrm>
            <a:off x="-91991" y="0"/>
            <a:ext cx="2447599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Nine Inch Nails…"/>
          <p:cNvSpPr txBox="1"/>
          <p:nvPr/>
        </p:nvSpPr>
        <p:spPr>
          <a:xfrm>
            <a:off x="21727518" y="-1"/>
            <a:ext cx="2656483" cy="922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defRPr sz="3000">
                <a:solidFill>
                  <a:srgbClr val="FFFFF0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4" invalidUrl="" action="" tgtFrame="" tooltip="" history="1" highlightClick="0" endSnd="0"/>
              </a:rPr>
              <a:t>Nine Inch Nails</a:t>
            </a:r>
          </a:p>
          <a:p>
            <a:pPr algn="r">
              <a:defRPr sz="3000">
                <a:solidFill>
                  <a:srgbClr val="FFFFF0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5" invalidUrl="" action="" tgtFrame="" tooltip="" history="1" highlightClick="0" endSnd="0"/>
              </a:rPr>
              <a:t>CC BY-NC-SA 2.0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One(Shot) Way To Get The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43327">
              <a:defRPr spc="-77" sz="7728"/>
            </a:pPr>
            <a:r>
              <a:rPr>
                <a:solidFill>
                  <a:srgbClr val="B73529"/>
                </a:solidFill>
              </a:rPr>
              <a:t>One(Shot)</a:t>
            </a:r>
            <a:r>
              <a:t> Way To Get There</a:t>
            </a:r>
          </a:p>
        </p:txBody>
      </p:sp>
      <p:pic>
        <p:nvPicPr>
          <p:cNvPr id="424" name="JMJ_synth.jpg" descr="JMJ_synth.jpg"/>
          <p:cNvPicPr>
            <a:picLocks noChangeAspect="1"/>
          </p:cNvPicPr>
          <p:nvPr/>
        </p:nvPicPr>
        <p:blipFill>
          <a:blip r:embed="rId3">
            <a:extLst/>
          </a:blip>
          <a:srcRect l="0" t="12212" r="0" b="4123"/>
          <a:stretch>
            <a:fillRect/>
          </a:stretch>
        </p:blipFill>
        <p:spPr>
          <a:xfrm>
            <a:off x="-103651" y="-1"/>
            <a:ext cx="2459130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25" name="Nine Inch Nails…"/>
          <p:cNvSpPr txBox="1"/>
          <p:nvPr/>
        </p:nvSpPr>
        <p:spPr>
          <a:xfrm>
            <a:off x="21727518" y="-1"/>
            <a:ext cx="2656483" cy="922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defRPr sz="3000">
                <a:solidFill>
                  <a:srgbClr val="FFFFF0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4" invalidUrl="" action="" tgtFrame="" tooltip="" history="1" highlightClick="0" endSnd="0"/>
              </a:rPr>
              <a:t>Nine Inch Nails</a:t>
            </a:r>
          </a:p>
          <a:p>
            <a:pPr algn="r">
              <a:defRPr sz="3000">
                <a:solidFill>
                  <a:srgbClr val="FFFFF0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5" invalidUrl="" action="" tgtFrame="" tooltip="" history="1" highlightClick="0" endSnd="0"/>
              </a:rPr>
              <a:t>CC BY-NC-SA 2.0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oncert = Concert.new(“RubyFest&quot;)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/>
            <a:r>
              <a:t>concert = Concert.new(“RubyFest")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One(Shot) Way To Get The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43327">
              <a:defRPr spc="-77" sz="7728"/>
            </a:pPr>
            <a:r>
              <a:rPr>
                <a:solidFill>
                  <a:srgbClr val="B73529"/>
                </a:solidFill>
              </a:rPr>
              <a:t>One(Shot)</a:t>
            </a:r>
            <a:r>
              <a:t> Way To Get There</a:t>
            </a:r>
          </a:p>
        </p:txBody>
      </p:sp>
      <p:pic>
        <p:nvPicPr>
          <p:cNvPr id="430" name="cortini_synth_stretch.jpg" descr="cortini_synth_stretch.jpg"/>
          <p:cNvPicPr>
            <a:picLocks noChangeAspect="1"/>
          </p:cNvPicPr>
          <p:nvPr/>
        </p:nvPicPr>
        <p:blipFill>
          <a:blip r:embed="rId3">
            <a:extLst/>
          </a:blip>
          <a:srcRect l="1718" t="17541" r="1718" b="10035"/>
          <a:stretch>
            <a:fillRect/>
          </a:stretch>
        </p:blipFill>
        <p:spPr>
          <a:xfrm>
            <a:off x="-1" y="0"/>
            <a:ext cx="24384003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Nine Inch Nails…"/>
          <p:cNvSpPr txBox="1"/>
          <p:nvPr/>
        </p:nvSpPr>
        <p:spPr>
          <a:xfrm>
            <a:off x="21727518" y="-1"/>
            <a:ext cx="2656483" cy="922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defRPr sz="3000">
                <a:solidFill>
                  <a:srgbClr val="FFFFF0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4" invalidUrl="" action="" tgtFrame="" tooltip="" history="1" highlightClick="0" endSnd="0"/>
              </a:rPr>
              <a:t>Nine Inch Nails</a:t>
            </a:r>
          </a:p>
          <a:p>
            <a:pPr algn="r">
              <a:defRPr sz="3000">
                <a:solidFill>
                  <a:srgbClr val="FFFFF0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5" invalidUrl="" action="" tgtFrame="" tooltip="" history="1" highlightClick="0" endSnd="0"/>
              </a:rPr>
              <a:t>CC BY-NC-SA 2.0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One(Shot) Way To Get The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43327">
              <a:defRPr spc="-77" sz="7728"/>
            </a:pPr>
            <a:r>
              <a:rPr>
                <a:solidFill>
                  <a:srgbClr val="B73529"/>
                </a:solidFill>
              </a:rPr>
              <a:t>One(Shot)</a:t>
            </a:r>
            <a:r>
              <a:t> Way To Get There</a:t>
            </a:r>
          </a:p>
        </p:txBody>
      </p:sp>
      <p:pic>
        <p:nvPicPr>
          <p:cNvPr id="436" name="ilan_synth.jpg" descr="ilan_synth.jpg"/>
          <p:cNvPicPr>
            <a:picLocks noChangeAspect="1"/>
          </p:cNvPicPr>
          <p:nvPr/>
        </p:nvPicPr>
        <p:blipFill>
          <a:blip r:embed="rId3">
            <a:extLst/>
          </a:blip>
          <a:srcRect l="0" t="0" r="0" b="15625"/>
          <a:stretch>
            <a:fillRect/>
          </a:stretch>
        </p:blipFill>
        <p:spPr>
          <a:xfrm>
            <a:off x="-1" y="0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Nine Inch Nails…"/>
          <p:cNvSpPr txBox="1"/>
          <p:nvPr/>
        </p:nvSpPr>
        <p:spPr>
          <a:xfrm>
            <a:off x="21727518" y="-1"/>
            <a:ext cx="2656483" cy="922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defRPr sz="3000">
                <a:solidFill>
                  <a:srgbClr val="FFFFF0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4" invalidUrl="" action="" tgtFrame="" tooltip="" history="1" highlightClick="0" endSnd="0"/>
              </a:rPr>
              <a:t>Nine Inch Nails</a:t>
            </a:r>
          </a:p>
          <a:p>
            <a:pPr algn="r">
              <a:defRPr sz="3000">
                <a:solidFill>
                  <a:srgbClr val="FFFFF0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5" invalidUrl="" action="" tgtFrame="" tooltip="" history="1" highlightClick="0" endSnd="0"/>
              </a:rPr>
              <a:t>CC BY-NC-SA 2.0</a:t>
            </a:r>
          </a:p>
        </p:txBody>
      </p:sp>
      <p:sp>
        <p:nvSpPr>
          <p:cNvPr id="438" name="drummer"/>
          <p:cNvSpPr txBox="1"/>
          <p:nvPr/>
        </p:nvSpPr>
        <p:spPr>
          <a:xfrm>
            <a:off x="16750229" y="1783078"/>
            <a:ext cx="3211881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drummer</a:t>
            </a:r>
          </a:p>
        </p:txBody>
      </p:sp>
      <p:sp>
        <p:nvSpPr>
          <p:cNvPr id="439" name="Arrow"/>
          <p:cNvSpPr/>
          <p:nvPr/>
        </p:nvSpPr>
        <p:spPr>
          <a:xfrm rot="5400000">
            <a:off x="17874580" y="2974130"/>
            <a:ext cx="963180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One(Shot) Way To Get The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43327">
              <a:defRPr spc="-77" sz="7728"/>
            </a:pPr>
            <a:r>
              <a:rPr>
                <a:solidFill>
                  <a:srgbClr val="B73529"/>
                </a:solidFill>
              </a:rPr>
              <a:t>One(Shot)</a:t>
            </a:r>
            <a:r>
              <a:t> Way To Get There</a:t>
            </a:r>
          </a:p>
        </p:txBody>
      </p:sp>
      <p:sp>
        <p:nvSpPr>
          <p:cNvPr id="444" name="class Patch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class Patch</a:t>
            </a:r>
          </a:p>
          <a:p>
            <a:pPr/>
            <a:r>
              <a:t>  attr_reader :sound</a:t>
            </a:r>
          </a:p>
          <a:p>
            <a:pPr/>
            <a:r>
              <a:t>  attr_reader :effect</a:t>
            </a:r>
          </a:p>
          <a:p>
            <a:pPr/>
            <a:r>
              <a:t>  attr_reader :filter</a:t>
            </a:r>
          </a:p>
          <a:p>
            <a:pPr/>
            <a:r>
              <a:t>  attr_reader :oscillator</a:t>
            </a:r>
          </a:p>
          <a:p>
            <a:pPr/>
            <a:r>
              <a:t>end</a:t>
            </a:r>
          </a:p>
        </p:txBody>
      </p:sp>
      <p:grpSp>
        <p:nvGrpSpPr>
          <p:cNvPr id="447" name="cortini_patch_singing.jpg"/>
          <p:cNvGrpSpPr/>
          <p:nvPr/>
        </p:nvGrpSpPr>
        <p:grpSpPr>
          <a:xfrm>
            <a:off x="-266701" y="3289299"/>
            <a:ext cx="7659689" cy="10752050"/>
            <a:chOff x="0" y="0"/>
            <a:chExt cx="7659687" cy="10752049"/>
          </a:xfrm>
        </p:grpSpPr>
        <p:pic>
          <p:nvPicPr>
            <p:cNvPr id="446" name="cortini_patch_singing.jpg" descr="cortini_patch_singing.jpg"/>
            <p:cNvPicPr>
              <a:picLocks noChangeAspect="1"/>
            </p:cNvPicPr>
            <p:nvPr/>
          </p:nvPicPr>
          <p:blipFill>
            <a:blip r:embed="rId3">
              <a:alphaModFix amt="50000"/>
              <a:extLst/>
            </a:blip>
            <a:srcRect l="0" t="0" r="48003" b="1560"/>
            <a:stretch>
              <a:fillRect/>
            </a:stretch>
          </p:blipFill>
          <p:spPr>
            <a:xfrm>
              <a:off x="177800" y="177800"/>
              <a:ext cx="7304088" cy="1037105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45" name="cortini_patch_singing.jpg" descr="cortini_patch_singing.jpg"/>
            <p:cNvPicPr>
              <a:picLocks noChangeAspect="0"/>
            </p:cNvPicPr>
            <p:nvPr/>
          </p:nvPicPr>
          <p:blipFill>
            <a:blip r:embed="rId4">
              <a:alphaModFix amt="50000"/>
              <a:extLst/>
            </a:blip>
            <a:stretch>
              <a:fillRect/>
            </a:stretch>
          </p:blipFill>
          <p:spPr>
            <a:xfrm>
              <a:off x="-1" y="-1"/>
              <a:ext cx="7659689" cy="10752050"/>
            </a:xfrm>
            <a:prstGeom prst="rect">
              <a:avLst/>
            </a:prstGeom>
            <a:effectLst/>
          </p:spPr>
        </p:pic>
      </p:grpSp>
      <p:sp>
        <p:nvSpPr>
          <p:cNvPr id="448" name="Nine Inch Nails                             CC BY-NC-SA 2.0"/>
          <p:cNvSpPr txBox="1"/>
          <p:nvPr/>
        </p:nvSpPr>
        <p:spPr>
          <a:xfrm>
            <a:off x="127000" y="2781300"/>
            <a:ext cx="722971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5" invalidUrl="" action="" tgtFrame="" tooltip="" history="1" highlightClick="0" endSnd="0"/>
              </a:rPr>
              <a:t>Nine Inch Nails</a:t>
            </a:r>
            <a:r>
              <a:t>                             </a:t>
            </a:r>
            <a:r>
              <a:rPr u="sng">
                <a:hlinkClick r:id="rId6" invalidUrl="" action="" tgtFrame="" tooltip="" history="1" highlightClick="0" endSnd="0"/>
              </a:rPr>
              <a:t>CC BY-NC-SA 2.0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One(Shot) Way To Get The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43327">
              <a:defRPr spc="-77" sz="7728"/>
            </a:pPr>
            <a:r>
              <a:rPr>
                <a:solidFill>
                  <a:srgbClr val="B73529"/>
                </a:solidFill>
              </a:rPr>
              <a:t>One(Shot)</a:t>
            </a:r>
            <a:r>
              <a:t> Way To Get There</a:t>
            </a:r>
          </a:p>
        </p:txBody>
      </p:sp>
      <p:sp>
        <p:nvSpPr>
          <p:cNvPr id="453" name="class Synthesiz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class Synthesizer</a:t>
            </a:r>
          </a:p>
          <a:p>
            <a:pPr/>
            <a:r>
              <a:t>  def program(note)</a:t>
            </a:r>
          </a:p>
          <a:p>
            <a:pPr/>
            <a:r>
              <a:t>  </a:t>
            </a:r>
          </a:p>
          <a:p>
            <a:pPr/>
            <a:r>
              <a:t> </a:t>
            </a:r>
          </a:p>
          <a:p>
            <a:pPr/>
          </a:p>
          <a:p>
            <a:pPr/>
          </a:p>
          <a:p>
            <a:pPr/>
          </a:p>
          <a:p>
            <a:pPr/>
            <a:r>
              <a:t>  end</a:t>
            </a:r>
          </a:p>
          <a:p>
            <a:pPr/>
            <a:r>
              <a:t>end</a:t>
            </a:r>
          </a:p>
        </p:txBody>
      </p:sp>
      <p:grpSp>
        <p:nvGrpSpPr>
          <p:cNvPr id="456" name="cortini_modify_patch.jpg"/>
          <p:cNvGrpSpPr/>
          <p:nvPr/>
        </p:nvGrpSpPr>
        <p:grpSpPr>
          <a:xfrm>
            <a:off x="-266700" y="3289300"/>
            <a:ext cx="7659688" cy="10726650"/>
            <a:chOff x="0" y="0"/>
            <a:chExt cx="7659687" cy="10726649"/>
          </a:xfrm>
        </p:grpSpPr>
        <p:pic>
          <p:nvPicPr>
            <p:cNvPr id="455" name="cortini_modify_patch.jpg" descr="cortini_modify_patch.jpg"/>
            <p:cNvPicPr>
              <a:picLocks noChangeAspect="1"/>
            </p:cNvPicPr>
            <p:nvPr/>
          </p:nvPicPr>
          <p:blipFill>
            <a:blip r:embed="rId3">
              <a:alphaModFix amt="50000"/>
              <a:extLst/>
            </a:blip>
            <a:srcRect l="0" t="0" r="53542" b="1233"/>
            <a:stretch>
              <a:fillRect/>
            </a:stretch>
          </p:blipFill>
          <p:spPr>
            <a:xfrm>
              <a:off x="177800" y="177800"/>
              <a:ext cx="7304088" cy="1034565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54" name="cortini_modify_patch.jpg" descr="cortini_modify_patch.jpg"/>
            <p:cNvPicPr>
              <a:picLocks noChangeAspect="0"/>
            </p:cNvPicPr>
            <p:nvPr/>
          </p:nvPicPr>
          <p:blipFill>
            <a:blip r:embed="rId4">
              <a:alphaModFix amt="50000"/>
              <a:extLst/>
            </a:blip>
            <a:stretch>
              <a:fillRect/>
            </a:stretch>
          </p:blipFill>
          <p:spPr>
            <a:xfrm>
              <a:off x="0" y="0"/>
              <a:ext cx="7659688" cy="10726650"/>
            </a:xfrm>
            <a:prstGeom prst="rect">
              <a:avLst/>
            </a:prstGeom>
            <a:effectLst/>
          </p:spPr>
        </p:pic>
      </p:grpSp>
      <p:sp>
        <p:nvSpPr>
          <p:cNvPr id="457" name="Nine Inch Nails                             CC BY-NC-SA 2.0"/>
          <p:cNvSpPr txBox="1"/>
          <p:nvPr/>
        </p:nvSpPr>
        <p:spPr>
          <a:xfrm>
            <a:off x="127000" y="2781300"/>
            <a:ext cx="722971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5" invalidUrl="" action="" tgtFrame="" tooltip="" history="1" highlightClick="0" endSnd="0"/>
              </a:rPr>
              <a:t>Nine Inch Nails</a:t>
            </a:r>
            <a:r>
              <a:t>                             </a:t>
            </a:r>
            <a:r>
              <a:rPr u="sng">
                <a:hlinkClick r:id="rId6" invalidUrl="" action="" tgtFrame="" tooltip="" history="1" highlightClick="0" endSnd="0"/>
              </a:rPr>
              <a:t>CC BY-NC-SA 2.0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One(Shot) Way To Get The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43327">
              <a:defRPr spc="-77" sz="7728"/>
            </a:pPr>
            <a:r>
              <a:rPr>
                <a:solidFill>
                  <a:srgbClr val="B73529"/>
                </a:solidFill>
              </a:rPr>
              <a:t>One(Shot)</a:t>
            </a:r>
            <a:r>
              <a:t> Way To Get There</a:t>
            </a:r>
          </a:p>
        </p:txBody>
      </p:sp>
      <p:sp>
        <p:nvSpPr>
          <p:cNvPr id="462" name="class Synthesiz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class Synthesizer</a:t>
            </a:r>
          </a:p>
          <a:p>
            <a:pPr/>
            <a:r>
              <a:t>  def program(note)</a:t>
            </a:r>
          </a:p>
          <a:p>
            <a:pPr/>
            <a:r>
              <a:t>    set_patch(note.synth_sound.patch)</a:t>
            </a:r>
          </a:p>
          <a:p>
            <a:pPr/>
            <a:r>
              <a:t>   </a:t>
            </a:r>
          </a:p>
          <a:p>
            <a:pPr/>
            <a:r>
              <a:t>  </a:t>
            </a:r>
          </a:p>
          <a:p>
            <a:pPr/>
            <a:r>
              <a:t> </a:t>
            </a:r>
          </a:p>
          <a:p>
            <a:pPr/>
          </a:p>
          <a:p>
            <a:pPr/>
            <a:r>
              <a:t>  end</a:t>
            </a:r>
          </a:p>
          <a:p>
            <a:pPr/>
            <a:r>
              <a:t>end</a:t>
            </a:r>
          </a:p>
        </p:txBody>
      </p:sp>
      <p:grpSp>
        <p:nvGrpSpPr>
          <p:cNvPr id="465" name="cortini_modify_patch.jpg"/>
          <p:cNvGrpSpPr/>
          <p:nvPr/>
        </p:nvGrpSpPr>
        <p:grpSpPr>
          <a:xfrm>
            <a:off x="-266700" y="3289300"/>
            <a:ext cx="7659688" cy="10726650"/>
            <a:chOff x="0" y="0"/>
            <a:chExt cx="7659687" cy="10726649"/>
          </a:xfrm>
        </p:grpSpPr>
        <p:pic>
          <p:nvPicPr>
            <p:cNvPr id="464" name="cortini_modify_patch.jpg" descr="cortini_modify_patch.jpg"/>
            <p:cNvPicPr>
              <a:picLocks noChangeAspect="1"/>
            </p:cNvPicPr>
            <p:nvPr/>
          </p:nvPicPr>
          <p:blipFill>
            <a:blip r:embed="rId3">
              <a:alphaModFix amt="50000"/>
              <a:extLst/>
            </a:blip>
            <a:srcRect l="0" t="0" r="53542" b="1233"/>
            <a:stretch>
              <a:fillRect/>
            </a:stretch>
          </p:blipFill>
          <p:spPr>
            <a:xfrm>
              <a:off x="177800" y="177800"/>
              <a:ext cx="7304088" cy="1034565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63" name="cortini_modify_patch.jpg" descr="cortini_modify_patch.jpg"/>
            <p:cNvPicPr>
              <a:picLocks noChangeAspect="0"/>
            </p:cNvPicPr>
            <p:nvPr/>
          </p:nvPicPr>
          <p:blipFill>
            <a:blip r:embed="rId4">
              <a:alphaModFix amt="50000"/>
              <a:extLst/>
            </a:blip>
            <a:stretch>
              <a:fillRect/>
            </a:stretch>
          </p:blipFill>
          <p:spPr>
            <a:xfrm>
              <a:off x="0" y="0"/>
              <a:ext cx="7659688" cy="10726650"/>
            </a:xfrm>
            <a:prstGeom prst="rect">
              <a:avLst/>
            </a:prstGeom>
            <a:effectLst/>
          </p:spPr>
        </p:pic>
      </p:grpSp>
      <p:sp>
        <p:nvSpPr>
          <p:cNvPr id="466" name="Nine Inch Nails                             CC BY-NC-SA 2.0"/>
          <p:cNvSpPr txBox="1"/>
          <p:nvPr/>
        </p:nvSpPr>
        <p:spPr>
          <a:xfrm>
            <a:off x="127000" y="2781300"/>
            <a:ext cx="722971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5" invalidUrl="" action="" tgtFrame="" tooltip="" history="1" highlightClick="0" endSnd="0"/>
              </a:rPr>
              <a:t>Nine Inch Nails</a:t>
            </a:r>
            <a:r>
              <a:t>                             </a:t>
            </a:r>
            <a:r>
              <a:rPr u="sng">
                <a:hlinkClick r:id="rId6" invalidUrl="" action="" tgtFrame="" tooltip="" history="1" highlightClick="0" endSnd="0"/>
              </a:rPr>
              <a:t>CC BY-NC-SA 2.0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One(Shot) Way To Get The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43327">
              <a:defRPr spc="-77" sz="7728"/>
            </a:pPr>
            <a:r>
              <a:rPr>
                <a:solidFill>
                  <a:srgbClr val="B73529"/>
                </a:solidFill>
              </a:rPr>
              <a:t>One(Shot)</a:t>
            </a:r>
            <a:r>
              <a:t> Way To Get There</a:t>
            </a:r>
          </a:p>
        </p:txBody>
      </p:sp>
      <p:sp>
        <p:nvSpPr>
          <p:cNvPr id="471" name="class Synthesiz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class Synthesizer</a:t>
            </a:r>
          </a:p>
          <a:p>
            <a:pPr/>
            <a:r>
              <a:t>  def program(note)</a:t>
            </a:r>
          </a:p>
          <a:p>
            <a:pPr/>
            <a:r>
              <a:t>    set_patch(note.synth_sound.patch)</a:t>
            </a:r>
          </a:p>
          <a:p>
            <a:pPr/>
            <a:r>
              <a:t>    play_key(</a:t>
            </a:r>
          </a:p>
          <a:p>
            <a:pPr/>
            <a:r>
              <a:t>      key: note.synth_sound.key,</a:t>
            </a:r>
          </a:p>
          <a:p>
            <a:pPr/>
            <a:r>
              <a:t>      duration: note.duration,</a:t>
            </a:r>
          </a:p>
          <a:p>
            <a:pPr/>
            <a:r>
              <a:t>    )</a:t>
            </a:r>
          </a:p>
          <a:p>
            <a:pPr/>
            <a:r>
              <a:t>  end</a:t>
            </a:r>
          </a:p>
          <a:p>
            <a:pPr/>
            <a:r>
              <a:t>end</a:t>
            </a:r>
          </a:p>
        </p:txBody>
      </p:sp>
      <p:grpSp>
        <p:nvGrpSpPr>
          <p:cNvPr id="474" name="cortini_modify_patch.jpg"/>
          <p:cNvGrpSpPr/>
          <p:nvPr/>
        </p:nvGrpSpPr>
        <p:grpSpPr>
          <a:xfrm>
            <a:off x="-266700" y="3289300"/>
            <a:ext cx="7659688" cy="10726650"/>
            <a:chOff x="0" y="0"/>
            <a:chExt cx="7659687" cy="10726649"/>
          </a:xfrm>
        </p:grpSpPr>
        <p:pic>
          <p:nvPicPr>
            <p:cNvPr id="473" name="cortini_modify_patch.jpg" descr="cortini_modify_patch.jpg"/>
            <p:cNvPicPr>
              <a:picLocks noChangeAspect="1"/>
            </p:cNvPicPr>
            <p:nvPr/>
          </p:nvPicPr>
          <p:blipFill>
            <a:blip r:embed="rId3">
              <a:alphaModFix amt="50000"/>
              <a:extLst/>
            </a:blip>
            <a:srcRect l="0" t="0" r="53542" b="1233"/>
            <a:stretch>
              <a:fillRect/>
            </a:stretch>
          </p:blipFill>
          <p:spPr>
            <a:xfrm>
              <a:off x="177800" y="177800"/>
              <a:ext cx="7304088" cy="1034565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72" name="cortini_modify_patch.jpg" descr="cortini_modify_patch.jpg"/>
            <p:cNvPicPr>
              <a:picLocks noChangeAspect="0"/>
            </p:cNvPicPr>
            <p:nvPr/>
          </p:nvPicPr>
          <p:blipFill>
            <a:blip r:embed="rId4">
              <a:alphaModFix amt="50000"/>
              <a:extLst/>
            </a:blip>
            <a:stretch>
              <a:fillRect/>
            </a:stretch>
          </p:blipFill>
          <p:spPr>
            <a:xfrm>
              <a:off x="0" y="0"/>
              <a:ext cx="7659688" cy="10726650"/>
            </a:xfrm>
            <a:prstGeom prst="rect">
              <a:avLst/>
            </a:prstGeom>
            <a:effectLst/>
          </p:spPr>
        </p:pic>
      </p:grpSp>
      <p:sp>
        <p:nvSpPr>
          <p:cNvPr id="475" name="Nine Inch Nails                             CC BY-NC-SA 2.0"/>
          <p:cNvSpPr txBox="1"/>
          <p:nvPr/>
        </p:nvSpPr>
        <p:spPr>
          <a:xfrm>
            <a:off x="127000" y="2781300"/>
            <a:ext cx="722971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5" invalidUrl="" action="" tgtFrame="" tooltip="" history="1" highlightClick="0" endSnd="0"/>
              </a:rPr>
              <a:t>Nine Inch Nails</a:t>
            </a:r>
            <a:r>
              <a:t>                             </a:t>
            </a:r>
            <a:r>
              <a:rPr u="sng">
                <a:hlinkClick r:id="rId6" invalidUrl="" action="" tgtFrame="" tooltip="" history="1" highlightClick="0" endSnd="0"/>
              </a:rPr>
              <a:t>CC BY-NC-SA 2.0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One(Shot) Way To Get The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43327">
              <a:defRPr spc="-77" sz="7728"/>
            </a:pPr>
            <a:r>
              <a:rPr>
                <a:solidFill>
                  <a:srgbClr val="B73529"/>
                </a:solidFill>
              </a:rPr>
              <a:t>One(Shot)</a:t>
            </a:r>
            <a:r>
              <a:t> Way To Get There</a:t>
            </a:r>
          </a:p>
        </p:txBody>
      </p:sp>
      <p:sp>
        <p:nvSpPr>
          <p:cNvPr id="480" name="class MoogPatchMemor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class MoogPatchMemory</a:t>
            </a:r>
          </a:p>
          <a:p>
            <a:pPr/>
            <a:r>
              <a:t>  def read(location)</a:t>
            </a:r>
          </a:p>
          <a:p>
            <a:pPr/>
            <a:r>
              <a:t>    case location</a:t>
            </a:r>
          </a:p>
          <a:p>
            <a:pPr/>
            <a:r>
              <a:t>    …</a:t>
            </a:r>
          </a:p>
          <a:p>
            <a:pPr/>
            <a:r>
              <a:t>    end</a:t>
            </a:r>
          </a:p>
          <a:p>
            <a:pPr/>
            <a:r>
              <a:t>  end</a:t>
            </a:r>
          </a:p>
          <a:p>
            <a:pPr/>
            <a:r>
              <a:t>end</a:t>
            </a:r>
          </a:p>
        </p:txBody>
      </p:sp>
      <p:grpSp>
        <p:nvGrpSpPr>
          <p:cNvPr id="483" name="cortini_play_looking_down.jpg"/>
          <p:cNvGrpSpPr/>
          <p:nvPr/>
        </p:nvGrpSpPr>
        <p:grpSpPr>
          <a:xfrm>
            <a:off x="-266701" y="3289299"/>
            <a:ext cx="7659690" cy="10739350"/>
            <a:chOff x="0" y="0"/>
            <a:chExt cx="7659688" cy="10739349"/>
          </a:xfrm>
        </p:grpSpPr>
        <p:pic>
          <p:nvPicPr>
            <p:cNvPr id="482" name="cortini_play_looking_down.jpg" descr="cortini_play_looking_down.jpg"/>
            <p:cNvPicPr>
              <a:picLocks noChangeAspect="1"/>
            </p:cNvPicPr>
            <p:nvPr/>
          </p:nvPicPr>
          <p:blipFill>
            <a:blip r:embed="rId3">
              <a:alphaModFix amt="50000"/>
              <a:extLst/>
            </a:blip>
            <a:srcRect l="21201" t="0" r="32734" b="1950"/>
            <a:stretch>
              <a:fillRect/>
            </a:stretch>
          </p:blipFill>
          <p:spPr>
            <a:xfrm>
              <a:off x="177800" y="177800"/>
              <a:ext cx="7304089" cy="1035835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81" name="cortini_play_looking_down.jpg" descr="cortini_play_looking_down.jpg"/>
            <p:cNvPicPr>
              <a:picLocks noChangeAspect="0"/>
            </p:cNvPicPr>
            <p:nvPr/>
          </p:nvPicPr>
          <p:blipFill>
            <a:blip r:embed="rId4">
              <a:alphaModFix amt="50000"/>
              <a:extLst/>
            </a:blip>
            <a:stretch>
              <a:fillRect/>
            </a:stretch>
          </p:blipFill>
          <p:spPr>
            <a:xfrm>
              <a:off x="-1" y="-1"/>
              <a:ext cx="7659690" cy="10739351"/>
            </a:xfrm>
            <a:prstGeom prst="rect">
              <a:avLst/>
            </a:prstGeom>
            <a:effectLst/>
          </p:spPr>
        </p:pic>
      </p:grpSp>
      <p:sp>
        <p:nvSpPr>
          <p:cNvPr id="484" name="Nine Inch Nails                             CC BY-NC-SA 2.0"/>
          <p:cNvSpPr txBox="1"/>
          <p:nvPr/>
        </p:nvSpPr>
        <p:spPr>
          <a:xfrm>
            <a:off x="127000" y="2781300"/>
            <a:ext cx="722971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5" invalidUrl="" action="" tgtFrame="" tooltip="" history="1" highlightClick="0" endSnd="0"/>
              </a:rPr>
              <a:t>Nine Inch Nails</a:t>
            </a:r>
            <a:r>
              <a:t>                             </a:t>
            </a:r>
            <a:r>
              <a:rPr u="sng">
                <a:hlinkClick r:id="rId6" invalidUrl="" action="" tgtFrame="" tooltip="" history="1" highlightClick="0" endSnd="0"/>
              </a:rPr>
              <a:t>CC BY-NC-SA 2.0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One(Shot) Way To Get The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43327">
              <a:defRPr spc="-77" sz="7728"/>
            </a:pPr>
            <a:r>
              <a:rPr>
                <a:solidFill>
                  <a:srgbClr val="B73529"/>
                </a:solidFill>
              </a:rPr>
              <a:t>One(Shot)</a:t>
            </a:r>
            <a:r>
              <a:t> Way To Get There</a:t>
            </a:r>
          </a:p>
        </p:txBody>
      </p:sp>
      <p:sp>
        <p:nvSpPr>
          <p:cNvPr id="489" name="class MoogPatchMemor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class MoogPatchMemory</a:t>
            </a:r>
          </a:p>
          <a:p>
            <a:pPr/>
            <a:r>
              <a:t>  def read(location)</a:t>
            </a:r>
          </a:p>
          <a:p>
            <a:pPr/>
            <a:r>
              <a:t>    </a:t>
            </a:r>
            <a:r>
              <a:rPr>
                <a:solidFill>
                  <a:srgbClr val="B73529"/>
                </a:solidFill>
              </a:rPr>
              <a:t>case location</a:t>
            </a:r>
            <a:endParaRPr>
              <a:solidFill>
                <a:srgbClr val="B73529"/>
              </a:solidFill>
            </a:endParaRPr>
          </a:p>
          <a:p>
            <a:pPr>
              <a:defRPr>
                <a:solidFill>
                  <a:srgbClr val="B73529"/>
                </a:solidFill>
              </a:defRPr>
            </a:pPr>
            <a:r>
              <a:t>    …</a:t>
            </a:r>
          </a:p>
          <a:p>
            <a:pPr>
              <a:defRPr>
                <a:solidFill>
                  <a:srgbClr val="B73529"/>
                </a:solidFill>
              </a:defRPr>
            </a:pPr>
            <a:r>
              <a:t>    end</a:t>
            </a:r>
          </a:p>
          <a:p>
            <a:pPr/>
            <a:r>
              <a:t>  end</a:t>
            </a:r>
          </a:p>
          <a:p>
            <a:pPr/>
            <a:r>
              <a:t>end</a:t>
            </a:r>
          </a:p>
        </p:txBody>
      </p:sp>
      <p:grpSp>
        <p:nvGrpSpPr>
          <p:cNvPr id="492" name="cortini_play_looking_down.jpg"/>
          <p:cNvGrpSpPr/>
          <p:nvPr/>
        </p:nvGrpSpPr>
        <p:grpSpPr>
          <a:xfrm>
            <a:off x="-266701" y="3289299"/>
            <a:ext cx="7659690" cy="10739350"/>
            <a:chOff x="0" y="0"/>
            <a:chExt cx="7659688" cy="10739349"/>
          </a:xfrm>
        </p:grpSpPr>
        <p:pic>
          <p:nvPicPr>
            <p:cNvPr id="491" name="cortini_play_looking_down.jpg" descr="cortini_play_looking_down.jpg"/>
            <p:cNvPicPr>
              <a:picLocks noChangeAspect="1"/>
            </p:cNvPicPr>
            <p:nvPr/>
          </p:nvPicPr>
          <p:blipFill>
            <a:blip r:embed="rId3">
              <a:alphaModFix amt="50000"/>
              <a:extLst/>
            </a:blip>
            <a:srcRect l="21201" t="0" r="32734" b="1950"/>
            <a:stretch>
              <a:fillRect/>
            </a:stretch>
          </p:blipFill>
          <p:spPr>
            <a:xfrm>
              <a:off x="177800" y="177800"/>
              <a:ext cx="7304089" cy="1035835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90" name="cortini_play_looking_down.jpg" descr="cortini_play_looking_down.jpg"/>
            <p:cNvPicPr>
              <a:picLocks noChangeAspect="0"/>
            </p:cNvPicPr>
            <p:nvPr/>
          </p:nvPicPr>
          <p:blipFill>
            <a:blip r:embed="rId4">
              <a:alphaModFix amt="50000"/>
              <a:extLst/>
            </a:blip>
            <a:stretch>
              <a:fillRect/>
            </a:stretch>
          </p:blipFill>
          <p:spPr>
            <a:xfrm>
              <a:off x="-1" y="-1"/>
              <a:ext cx="7659690" cy="10739351"/>
            </a:xfrm>
            <a:prstGeom prst="rect">
              <a:avLst/>
            </a:prstGeom>
            <a:effectLst/>
          </p:spPr>
        </p:pic>
      </p:grpSp>
      <p:sp>
        <p:nvSpPr>
          <p:cNvPr id="493" name="Nine Inch Nails                             CC BY-NC-SA 2.0"/>
          <p:cNvSpPr txBox="1"/>
          <p:nvPr/>
        </p:nvSpPr>
        <p:spPr>
          <a:xfrm>
            <a:off x="127000" y="2781300"/>
            <a:ext cx="722971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5" invalidUrl="" action="" tgtFrame="" tooltip="" history="1" highlightClick="0" endSnd="0"/>
              </a:rPr>
              <a:t>Nine Inch Nails</a:t>
            </a:r>
            <a:r>
              <a:t>                             </a:t>
            </a:r>
            <a:r>
              <a:rPr u="sng">
                <a:hlinkClick r:id="rId6" invalidUrl="" action="" tgtFrame="" tooltip="" history="1" highlightClick="0" endSnd="0"/>
              </a:rPr>
              <a:t>CC BY-NC-SA 2.0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One(Shot) Way To Get The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43327">
              <a:defRPr spc="-77" sz="7728"/>
            </a:pPr>
            <a:r>
              <a:rPr>
                <a:solidFill>
                  <a:srgbClr val="B73529"/>
                </a:solidFill>
              </a:rPr>
              <a:t>One(Shot)</a:t>
            </a:r>
            <a:r>
              <a:t> Way To Get There</a:t>
            </a:r>
          </a:p>
        </p:txBody>
      </p:sp>
      <p:sp>
        <p:nvSpPr>
          <p:cNvPr id="498" name="case loc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   case location</a:t>
            </a:r>
          </a:p>
          <a:p>
            <a:pPr/>
            <a:r>
              <a:t>  </a:t>
            </a:r>
          </a:p>
          <a:p>
            <a:pPr/>
            <a:r>
              <a:t> 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    end</a:t>
            </a:r>
          </a:p>
          <a:p>
            <a:pPr/>
            <a:r>
              <a:t>  end</a:t>
            </a:r>
          </a:p>
          <a:p>
            <a:pPr/>
            <a:r>
              <a:t>end</a:t>
            </a:r>
          </a:p>
        </p:txBody>
      </p:sp>
      <p:grpSp>
        <p:nvGrpSpPr>
          <p:cNvPr id="501" name="cortini_play_looking_down.jpg"/>
          <p:cNvGrpSpPr/>
          <p:nvPr/>
        </p:nvGrpSpPr>
        <p:grpSpPr>
          <a:xfrm>
            <a:off x="-266701" y="3289299"/>
            <a:ext cx="7659690" cy="10739350"/>
            <a:chOff x="0" y="0"/>
            <a:chExt cx="7659688" cy="10739349"/>
          </a:xfrm>
        </p:grpSpPr>
        <p:pic>
          <p:nvPicPr>
            <p:cNvPr id="500" name="cortini_play_looking_down.jpg" descr="cortini_play_looking_down.jpg"/>
            <p:cNvPicPr>
              <a:picLocks noChangeAspect="1"/>
            </p:cNvPicPr>
            <p:nvPr/>
          </p:nvPicPr>
          <p:blipFill>
            <a:blip r:embed="rId3">
              <a:alphaModFix amt="50000"/>
              <a:extLst/>
            </a:blip>
            <a:srcRect l="21201" t="0" r="32734" b="1950"/>
            <a:stretch>
              <a:fillRect/>
            </a:stretch>
          </p:blipFill>
          <p:spPr>
            <a:xfrm>
              <a:off x="177800" y="177800"/>
              <a:ext cx="7304089" cy="1035835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99" name="cortini_play_looking_down.jpg" descr="cortini_play_looking_down.jpg"/>
            <p:cNvPicPr>
              <a:picLocks noChangeAspect="0"/>
            </p:cNvPicPr>
            <p:nvPr/>
          </p:nvPicPr>
          <p:blipFill>
            <a:blip r:embed="rId4">
              <a:alphaModFix amt="50000"/>
              <a:extLst/>
            </a:blip>
            <a:stretch>
              <a:fillRect/>
            </a:stretch>
          </p:blipFill>
          <p:spPr>
            <a:xfrm>
              <a:off x="-1" y="-1"/>
              <a:ext cx="7659690" cy="10739351"/>
            </a:xfrm>
            <a:prstGeom prst="rect">
              <a:avLst/>
            </a:prstGeom>
            <a:effectLst/>
          </p:spPr>
        </p:pic>
      </p:grpSp>
      <p:sp>
        <p:nvSpPr>
          <p:cNvPr id="502" name="Nine Inch Nails                             CC BY-NC-SA 2.0"/>
          <p:cNvSpPr txBox="1"/>
          <p:nvPr/>
        </p:nvSpPr>
        <p:spPr>
          <a:xfrm>
            <a:off x="127000" y="2781300"/>
            <a:ext cx="722971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5" invalidUrl="" action="" tgtFrame="" tooltip="" history="1" highlightClick="0" endSnd="0"/>
              </a:rPr>
              <a:t>Nine Inch Nails</a:t>
            </a:r>
            <a:r>
              <a:t>                             </a:t>
            </a:r>
            <a:r>
              <a:rPr u="sng">
                <a:hlinkClick r:id="rId6" invalidUrl="" action="" tgtFrame="" tooltip="" history="1" highlightClick="0" endSnd="0"/>
              </a:rPr>
              <a:t>CC BY-NC-SA 2.0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One(Shot) Way To Get The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43327">
              <a:defRPr spc="-77" sz="7728"/>
            </a:pPr>
            <a:r>
              <a:rPr>
                <a:solidFill>
                  <a:srgbClr val="B73529"/>
                </a:solidFill>
              </a:rPr>
              <a:t>One(Shot)</a:t>
            </a:r>
            <a:r>
              <a:t> Way To Get There</a:t>
            </a:r>
          </a:p>
        </p:txBody>
      </p:sp>
      <p:sp>
        <p:nvSpPr>
          <p:cNvPr id="507" name="case loc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   case location</a:t>
            </a:r>
          </a:p>
          <a:p>
            <a:pPr/>
            <a:r>
              <a:t>    when :a1</a:t>
            </a:r>
          </a:p>
          <a:p>
            <a:pPr/>
            <a:r>
              <a:t>      @memory[0]</a:t>
            </a:r>
          </a:p>
          <a:p>
            <a:pPr/>
            <a:r>
              <a:t>   </a:t>
            </a:r>
          </a:p>
          <a:p>
            <a:pPr/>
            <a:r>
              <a:t>  </a:t>
            </a:r>
          </a:p>
          <a:p>
            <a:pPr/>
            <a:r>
              <a:t> </a:t>
            </a:r>
          </a:p>
          <a:p>
            <a:pPr/>
          </a:p>
          <a:p>
            <a:pPr/>
          </a:p>
          <a:p>
            <a:pPr/>
          </a:p>
          <a:p>
            <a:pPr/>
            <a:r>
              <a:t>    end</a:t>
            </a:r>
          </a:p>
          <a:p>
            <a:pPr/>
            <a:r>
              <a:t>  end</a:t>
            </a:r>
          </a:p>
          <a:p>
            <a:pPr/>
            <a:r>
              <a:t>end</a:t>
            </a:r>
          </a:p>
        </p:txBody>
      </p:sp>
      <p:grpSp>
        <p:nvGrpSpPr>
          <p:cNvPr id="510" name="cortini_play_looking_down.jpg"/>
          <p:cNvGrpSpPr/>
          <p:nvPr/>
        </p:nvGrpSpPr>
        <p:grpSpPr>
          <a:xfrm>
            <a:off x="-266701" y="3289299"/>
            <a:ext cx="7659690" cy="10739350"/>
            <a:chOff x="0" y="0"/>
            <a:chExt cx="7659688" cy="10739349"/>
          </a:xfrm>
        </p:grpSpPr>
        <p:pic>
          <p:nvPicPr>
            <p:cNvPr id="509" name="cortini_play_looking_down.jpg" descr="cortini_play_looking_down.jpg"/>
            <p:cNvPicPr>
              <a:picLocks noChangeAspect="1"/>
            </p:cNvPicPr>
            <p:nvPr/>
          </p:nvPicPr>
          <p:blipFill>
            <a:blip r:embed="rId3">
              <a:alphaModFix amt="50000"/>
              <a:extLst/>
            </a:blip>
            <a:srcRect l="21201" t="0" r="32734" b="1950"/>
            <a:stretch>
              <a:fillRect/>
            </a:stretch>
          </p:blipFill>
          <p:spPr>
            <a:xfrm>
              <a:off x="177800" y="177800"/>
              <a:ext cx="7304089" cy="1035835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08" name="cortini_play_looking_down.jpg" descr="cortini_play_looking_down.jpg"/>
            <p:cNvPicPr>
              <a:picLocks noChangeAspect="0"/>
            </p:cNvPicPr>
            <p:nvPr/>
          </p:nvPicPr>
          <p:blipFill>
            <a:blip r:embed="rId4">
              <a:alphaModFix amt="50000"/>
              <a:extLst/>
            </a:blip>
            <a:stretch>
              <a:fillRect/>
            </a:stretch>
          </p:blipFill>
          <p:spPr>
            <a:xfrm>
              <a:off x="-1" y="-1"/>
              <a:ext cx="7659690" cy="10739351"/>
            </a:xfrm>
            <a:prstGeom prst="rect">
              <a:avLst/>
            </a:prstGeom>
            <a:effectLst/>
          </p:spPr>
        </p:pic>
      </p:grpSp>
      <p:sp>
        <p:nvSpPr>
          <p:cNvPr id="511" name="Nine Inch Nails                             CC BY-NC-SA 2.0"/>
          <p:cNvSpPr txBox="1"/>
          <p:nvPr/>
        </p:nvSpPr>
        <p:spPr>
          <a:xfrm>
            <a:off x="127000" y="2781300"/>
            <a:ext cx="722971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5" invalidUrl="" action="" tgtFrame="" tooltip="" history="1" highlightClick="0" endSnd="0"/>
              </a:rPr>
              <a:t>Nine Inch Nails</a:t>
            </a:r>
            <a:r>
              <a:t>                             </a:t>
            </a:r>
            <a:r>
              <a:rPr u="sng">
                <a:hlinkClick r:id="rId6" invalidUrl="" action="" tgtFrame="" tooltip="" history="1" highlightClick="0" endSnd="0"/>
              </a:rPr>
              <a:t>CC BY-NC-SA 2.0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overage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Coverage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One(Shot) Way To Get The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43327">
              <a:defRPr spc="-77" sz="7728"/>
            </a:pPr>
            <a:r>
              <a:rPr>
                <a:solidFill>
                  <a:srgbClr val="B73529"/>
                </a:solidFill>
              </a:rPr>
              <a:t>One(Shot)</a:t>
            </a:r>
            <a:r>
              <a:t> Way To Get There</a:t>
            </a:r>
          </a:p>
        </p:txBody>
      </p:sp>
      <p:sp>
        <p:nvSpPr>
          <p:cNvPr id="516" name="case loc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   case location</a:t>
            </a:r>
          </a:p>
          <a:p>
            <a:pPr/>
            <a:r>
              <a:t>    when :a1</a:t>
            </a:r>
          </a:p>
          <a:p>
            <a:pPr/>
            <a:r>
              <a:t>      @memory[0]</a:t>
            </a:r>
          </a:p>
          <a:p>
            <a:pPr/>
            <a:r>
              <a:t>    when :a2</a:t>
            </a:r>
          </a:p>
          <a:p>
            <a:pPr/>
            <a:r>
              <a:t>      @memory[1]</a:t>
            </a:r>
          </a:p>
          <a:p>
            <a:pPr/>
            <a:r>
              <a:t>  </a:t>
            </a:r>
          </a:p>
          <a:p>
            <a:pPr/>
            <a:r>
              <a:t> </a:t>
            </a:r>
          </a:p>
          <a:p>
            <a:pPr/>
          </a:p>
          <a:p>
            <a:pPr/>
          </a:p>
          <a:p>
            <a:pPr/>
            <a:r>
              <a:t>    end</a:t>
            </a:r>
          </a:p>
          <a:p>
            <a:pPr/>
            <a:r>
              <a:t>  end</a:t>
            </a:r>
          </a:p>
          <a:p>
            <a:pPr/>
            <a:r>
              <a:t>end</a:t>
            </a:r>
          </a:p>
        </p:txBody>
      </p:sp>
      <p:grpSp>
        <p:nvGrpSpPr>
          <p:cNvPr id="519" name="cortini_play_looking_down.jpg"/>
          <p:cNvGrpSpPr/>
          <p:nvPr/>
        </p:nvGrpSpPr>
        <p:grpSpPr>
          <a:xfrm>
            <a:off x="-266701" y="3289299"/>
            <a:ext cx="7659690" cy="10739350"/>
            <a:chOff x="0" y="0"/>
            <a:chExt cx="7659688" cy="10739349"/>
          </a:xfrm>
        </p:grpSpPr>
        <p:pic>
          <p:nvPicPr>
            <p:cNvPr id="518" name="cortini_play_looking_down.jpg" descr="cortini_play_looking_down.jpg"/>
            <p:cNvPicPr>
              <a:picLocks noChangeAspect="1"/>
            </p:cNvPicPr>
            <p:nvPr/>
          </p:nvPicPr>
          <p:blipFill>
            <a:blip r:embed="rId3">
              <a:alphaModFix amt="50000"/>
              <a:extLst/>
            </a:blip>
            <a:srcRect l="21201" t="0" r="32734" b="1950"/>
            <a:stretch>
              <a:fillRect/>
            </a:stretch>
          </p:blipFill>
          <p:spPr>
            <a:xfrm>
              <a:off x="177800" y="177800"/>
              <a:ext cx="7304089" cy="1035835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17" name="cortini_play_looking_down.jpg" descr="cortini_play_looking_down.jpg"/>
            <p:cNvPicPr>
              <a:picLocks noChangeAspect="0"/>
            </p:cNvPicPr>
            <p:nvPr/>
          </p:nvPicPr>
          <p:blipFill>
            <a:blip r:embed="rId4">
              <a:alphaModFix amt="50000"/>
              <a:extLst/>
            </a:blip>
            <a:stretch>
              <a:fillRect/>
            </a:stretch>
          </p:blipFill>
          <p:spPr>
            <a:xfrm>
              <a:off x="-1" y="-1"/>
              <a:ext cx="7659690" cy="10739351"/>
            </a:xfrm>
            <a:prstGeom prst="rect">
              <a:avLst/>
            </a:prstGeom>
            <a:effectLst/>
          </p:spPr>
        </p:pic>
      </p:grpSp>
      <p:sp>
        <p:nvSpPr>
          <p:cNvPr id="520" name="Nine Inch Nails                             CC BY-NC-SA 2.0"/>
          <p:cNvSpPr txBox="1"/>
          <p:nvPr/>
        </p:nvSpPr>
        <p:spPr>
          <a:xfrm>
            <a:off x="127000" y="2781300"/>
            <a:ext cx="722971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5" invalidUrl="" action="" tgtFrame="" tooltip="" history="1" highlightClick="0" endSnd="0"/>
              </a:rPr>
              <a:t>Nine Inch Nails</a:t>
            </a:r>
            <a:r>
              <a:t>                             </a:t>
            </a:r>
            <a:r>
              <a:rPr u="sng">
                <a:hlinkClick r:id="rId6" invalidUrl="" action="" tgtFrame="" tooltip="" history="1" highlightClick="0" endSnd="0"/>
              </a:rPr>
              <a:t>CC BY-NC-SA 2.0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One(Shot) Way To Get The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43327">
              <a:defRPr spc="-77" sz="7728"/>
            </a:pPr>
            <a:r>
              <a:rPr>
                <a:solidFill>
                  <a:srgbClr val="B73529"/>
                </a:solidFill>
              </a:rPr>
              <a:t>One(Shot)</a:t>
            </a:r>
            <a:r>
              <a:t> Way To Get There</a:t>
            </a:r>
          </a:p>
        </p:txBody>
      </p:sp>
      <p:sp>
        <p:nvSpPr>
          <p:cNvPr id="525" name="case loc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   case location</a:t>
            </a:r>
          </a:p>
          <a:p>
            <a:pPr/>
            <a:r>
              <a:t>    when :a1</a:t>
            </a:r>
          </a:p>
          <a:p>
            <a:pPr/>
            <a:r>
              <a:t>      @memory[0]</a:t>
            </a:r>
          </a:p>
          <a:p>
            <a:pPr/>
            <a:r>
              <a:t>    when :a2</a:t>
            </a:r>
          </a:p>
          <a:p>
            <a:pPr/>
            <a:r>
              <a:t>      @memory[1]</a:t>
            </a:r>
          </a:p>
          <a:p>
            <a:pPr/>
            <a:r>
              <a:t>    when :b1</a:t>
            </a:r>
          </a:p>
          <a:p>
            <a:pPr/>
            <a:r>
              <a:t>      @memory[2]</a:t>
            </a:r>
          </a:p>
          <a:p>
            <a:pPr/>
            <a:r>
              <a:t>   </a:t>
            </a:r>
          </a:p>
          <a:p>
            <a:pPr/>
            <a:r>
              <a:t>  </a:t>
            </a:r>
          </a:p>
          <a:p>
            <a:pPr/>
            <a:r>
              <a:t>    end</a:t>
            </a:r>
          </a:p>
          <a:p>
            <a:pPr/>
            <a:r>
              <a:t>  end</a:t>
            </a:r>
          </a:p>
          <a:p>
            <a:pPr/>
            <a:r>
              <a:t>end</a:t>
            </a:r>
          </a:p>
        </p:txBody>
      </p:sp>
      <p:grpSp>
        <p:nvGrpSpPr>
          <p:cNvPr id="528" name="cortini_play_looking_down.jpg"/>
          <p:cNvGrpSpPr/>
          <p:nvPr/>
        </p:nvGrpSpPr>
        <p:grpSpPr>
          <a:xfrm>
            <a:off x="-266701" y="3289299"/>
            <a:ext cx="7659690" cy="10739350"/>
            <a:chOff x="0" y="0"/>
            <a:chExt cx="7659688" cy="10739349"/>
          </a:xfrm>
        </p:grpSpPr>
        <p:pic>
          <p:nvPicPr>
            <p:cNvPr id="527" name="cortini_play_looking_down.jpg" descr="cortini_play_looking_down.jpg"/>
            <p:cNvPicPr>
              <a:picLocks noChangeAspect="1"/>
            </p:cNvPicPr>
            <p:nvPr/>
          </p:nvPicPr>
          <p:blipFill>
            <a:blip r:embed="rId3">
              <a:alphaModFix amt="50000"/>
              <a:extLst/>
            </a:blip>
            <a:srcRect l="21201" t="0" r="32734" b="1950"/>
            <a:stretch>
              <a:fillRect/>
            </a:stretch>
          </p:blipFill>
          <p:spPr>
            <a:xfrm>
              <a:off x="177800" y="177800"/>
              <a:ext cx="7304089" cy="1035835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26" name="cortini_play_looking_down.jpg" descr="cortini_play_looking_down.jpg"/>
            <p:cNvPicPr>
              <a:picLocks noChangeAspect="0"/>
            </p:cNvPicPr>
            <p:nvPr/>
          </p:nvPicPr>
          <p:blipFill>
            <a:blip r:embed="rId4">
              <a:alphaModFix amt="50000"/>
              <a:extLst/>
            </a:blip>
            <a:stretch>
              <a:fillRect/>
            </a:stretch>
          </p:blipFill>
          <p:spPr>
            <a:xfrm>
              <a:off x="-1" y="-1"/>
              <a:ext cx="7659690" cy="10739351"/>
            </a:xfrm>
            <a:prstGeom prst="rect">
              <a:avLst/>
            </a:prstGeom>
            <a:effectLst/>
          </p:spPr>
        </p:pic>
      </p:grpSp>
      <p:sp>
        <p:nvSpPr>
          <p:cNvPr id="529" name="Nine Inch Nails                             CC BY-NC-SA 2.0"/>
          <p:cNvSpPr txBox="1"/>
          <p:nvPr/>
        </p:nvSpPr>
        <p:spPr>
          <a:xfrm>
            <a:off x="127000" y="2781300"/>
            <a:ext cx="722971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5" invalidUrl="" action="" tgtFrame="" tooltip="" history="1" highlightClick="0" endSnd="0"/>
              </a:rPr>
              <a:t>Nine Inch Nails</a:t>
            </a:r>
            <a:r>
              <a:t>                             </a:t>
            </a:r>
            <a:r>
              <a:rPr u="sng">
                <a:hlinkClick r:id="rId6" invalidUrl="" action="" tgtFrame="" tooltip="" history="1" highlightClick="0" endSnd="0"/>
              </a:rPr>
              <a:t>CC BY-NC-SA 2.0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One(Shot) Way To Get The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43327">
              <a:defRPr spc="-77" sz="7728"/>
            </a:pPr>
            <a:r>
              <a:rPr>
                <a:solidFill>
                  <a:srgbClr val="B73529"/>
                </a:solidFill>
              </a:rPr>
              <a:t>One(Shot)</a:t>
            </a:r>
            <a:r>
              <a:t> Way To Get There</a:t>
            </a:r>
          </a:p>
        </p:txBody>
      </p:sp>
      <p:sp>
        <p:nvSpPr>
          <p:cNvPr id="534" name="case loc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   case location</a:t>
            </a:r>
          </a:p>
          <a:p>
            <a:pPr/>
            <a:r>
              <a:t>    when :a1</a:t>
            </a:r>
          </a:p>
          <a:p>
            <a:pPr/>
            <a:r>
              <a:t>      @memory[0]</a:t>
            </a:r>
          </a:p>
          <a:p>
            <a:pPr/>
            <a:r>
              <a:t>    when :a2</a:t>
            </a:r>
          </a:p>
          <a:p>
            <a:pPr/>
            <a:r>
              <a:t>      @memory[1]</a:t>
            </a:r>
          </a:p>
          <a:p>
            <a:pPr/>
            <a:r>
              <a:t>    when :b1</a:t>
            </a:r>
          </a:p>
          <a:p>
            <a:pPr/>
            <a:r>
              <a:t>      @memory[2]</a:t>
            </a:r>
          </a:p>
          <a:p>
            <a:pPr/>
            <a:r>
              <a:t>    when :b2</a:t>
            </a:r>
          </a:p>
          <a:p>
            <a:pPr/>
            <a:r>
              <a:t>      @memory[3]</a:t>
            </a:r>
          </a:p>
          <a:p>
            <a:pPr/>
            <a:r>
              <a:t>    end</a:t>
            </a:r>
          </a:p>
          <a:p>
            <a:pPr/>
            <a:r>
              <a:t>  end</a:t>
            </a:r>
          </a:p>
          <a:p>
            <a:pPr/>
            <a:r>
              <a:t>end</a:t>
            </a:r>
          </a:p>
        </p:txBody>
      </p:sp>
      <p:grpSp>
        <p:nvGrpSpPr>
          <p:cNvPr id="537" name="cortini_play_looking_down.jpg"/>
          <p:cNvGrpSpPr/>
          <p:nvPr/>
        </p:nvGrpSpPr>
        <p:grpSpPr>
          <a:xfrm>
            <a:off x="-266701" y="3289299"/>
            <a:ext cx="7659690" cy="10739350"/>
            <a:chOff x="0" y="0"/>
            <a:chExt cx="7659688" cy="10739349"/>
          </a:xfrm>
        </p:grpSpPr>
        <p:pic>
          <p:nvPicPr>
            <p:cNvPr id="536" name="cortini_play_looking_down.jpg" descr="cortini_play_looking_down.jpg"/>
            <p:cNvPicPr>
              <a:picLocks noChangeAspect="1"/>
            </p:cNvPicPr>
            <p:nvPr/>
          </p:nvPicPr>
          <p:blipFill>
            <a:blip r:embed="rId3">
              <a:alphaModFix amt="50000"/>
              <a:extLst/>
            </a:blip>
            <a:srcRect l="21201" t="0" r="32734" b="1950"/>
            <a:stretch>
              <a:fillRect/>
            </a:stretch>
          </p:blipFill>
          <p:spPr>
            <a:xfrm>
              <a:off x="177800" y="177800"/>
              <a:ext cx="7304089" cy="1035835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35" name="cortini_play_looking_down.jpg" descr="cortini_play_looking_down.jpg"/>
            <p:cNvPicPr>
              <a:picLocks noChangeAspect="0"/>
            </p:cNvPicPr>
            <p:nvPr/>
          </p:nvPicPr>
          <p:blipFill>
            <a:blip r:embed="rId4">
              <a:alphaModFix amt="50000"/>
              <a:extLst/>
            </a:blip>
            <a:stretch>
              <a:fillRect/>
            </a:stretch>
          </p:blipFill>
          <p:spPr>
            <a:xfrm>
              <a:off x="-1" y="-1"/>
              <a:ext cx="7659690" cy="10739351"/>
            </a:xfrm>
            <a:prstGeom prst="rect">
              <a:avLst/>
            </a:prstGeom>
            <a:effectLst/>
          </p:spPr>
        </p:pic>
      </p:grpSp>
      <p:sp>
        <p:nvSpPr>
          <p:cNvPr id="538" name="Nine Inch Nails                             CC BY-NC-SA 2.0"/>
          <p:cNvSpPr txBox="1"/>
          <p:nvPr/>
        </p:nvSpPr>
        <p:spPr>
          <a:xfrm>
            <a:off x="127000" y="2781300"/>
            <a:ext cx="722971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5" invalidUrl="" action="" tgtFrame="" tooltip="" history="1" highlightClick="0" endSnd="0"/>
              </a:rPr>
              <a:t>Nine Inch Nails</a:t>
            </a:r>
            <a:r>
              <a:t>                             </a:t>
            </a:r>
            <a:r>
              <a:rPr u="sng">
                <a:hlinkClick r:id="rId6" invalidUrl="" action="" tgtFrame="" tooltip="" history="1" highlightClick="0" endSnd="0"/>
              </a:rPr>
              <a:t>CC BY-NC-SA 2.0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# lib/festival_setlist.rb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# lib/festival_setlist.rb</a:t>
            </a:r>
          </a:p>
          <a:p>
            <a:pPr/>
            <a:r>
              <a:t>moog = Synthesizer.new(brand: :moog)</a:t>
            </a:r>
          </a:p>
          <a:p>
            <a:pPr/>
          </a:p>
          <a:p>
            <a:pPr/>
          </a:p>
          <a:p>
            <a:pPr/>
          </a:p>
        </p:txBody>
      </p:sp>
      <p:sp>
        <p:nvSpPr>
          <p:cNvPr id="543" name="One(Shot) Way To Get The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43327">
              <a:defRPr spc="-77" sz="7728"/>
            </a:pPr>
            <a:r>
              <a:rPr>
                <a:solidFill>
                  <a:srgbClr val="B73529"/>
                </a:solidFill>
              </a:rPr>
              <a:t>One(Shot)</a:t>
            </a:r>
            <a:r>
              <a:t> Way To Get There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# lib/festival_setlist.rb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# lib/festival_setlist.rb</a:t>
            </a:r>
          </a:p>
          <a:p>
            <a:pPr/>
            <a:r>
              <a:t>moog = Synthesizer.new(brand: :moog)</a:t>
            </a:r>
          </a:p>
          <a:p>
            <a:pPr/>
            <a:r>
              <a:t>moog.save_patch(location: :a1, patch: beep)</a:t>
            </a:r>
          </a:p>
          <a:p>
            <a:pPr/>
          </a:p>
          <a:p>
            <a:pPr/>
          </a:p>
        </p:txBody>
      </p:sp>
      <p:sp>
        <p:nvSpPr>
          <p:cNvPr id="546" name="One(Shot) Way To Get The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43327">
              <a:defRPr spc="-77" sz="7728"/>
            </a:pPr>
            <a:r>
              <a:rPr>
                <a:solidFill>
                  <a:srgbClr val="B73529"/>
                </a:solidFill>
              </a:rPr>
              <a:t>One(Shot)</a:t>
            </a:r>
            <a:r>
              <a:t> Way To Get There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# lib/festival_setlist.rb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# lib/festival_setlist.rb</a:t>
            </a:r>
          </a:p>
          <a:p>
            <a:pPr/>
            <a:r>
              <a:t>moog = Synthesizer.new(brand: :moog)</a:t>
            </a:r>
          </a:p>
          <a:p>
            <a:pPr/>
            <a:r>
              <a:t>moog.save_patch(location: :a1, patch: beep)</a:t>
            </a:r>
          </a:p>
          <a:p>
            <a:pPr/>
            <a:r>
              <a:t>moog.save_patch(location: :a2, patch: boop)</a:t>
            </a:r>
          </a:p>
          <a:p>
            <a:pPr/>
          </a:p>
        </p:txBody>
      </p:sp>
      <p:sp>
        <p:nvSpPr>
          <p:cNvPr id="549" name="One(Shot) Way To Get The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43327">
              <a:defRPr spc="-77" sz="7728"/>
            </a:pPr>
            <a:r>
              <a:rPr>
                <a:solidFill>
                  <a:srgbClr val="B73529"/>
                </a:solidFill>
              </a:rPr>
              <a:t>One(Shot)</a:t>
            </a:r>
            <a:r>
              <a:t> Way To Get There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# lib/festival_setlist.rb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# lib/festival_setlist.rb</a:t>
            </a:r>
          </a:p>
          <a:p>
            <a:pPr/>
            <a:r>
              <a:t>moog = Synthesizer.new(brand: :moog)</a:t>
            </a:r>
          </a:p>
          <a:p>
            <a:pPr/>
            <a:r>
              <a:t>moog.save_patch(location: :a1, patch: beep)</a:t>
            </a:r>
          </a:p>
          <a:p>
            <a:pPr/>
            <a:r>
              <a:t>moog.save_patch(location: :a2, patch: boop)</a:t>
            </a:r>
          </a:p>
          <a:p>
            <a:pPr/>
            <a:r>
              <a:t>moog.save_patch(location: :b1, patch: moog_buzz)</a:t>
            </a:r>
          </a:p>
        </p:txBody>
      </p:sp>
      <p:sp>
        <p:nvSpPr>
          <p:cNvPr id="552" name="One(Shot) Way To Get The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43327">
              <a:defRPr spc="-77" sz="7728"/>
            </a:pPr>
            <a:r>
              <a:rPr>
                <a:solidFill>
                  <a:srgbClr val="B73529"/>
                </a:solidFill>
              </a:rPr>
              <a:t>One(Shot)</a:t>
            </a:r>
            <a:r>
              <a:t> Way To Get There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# lib/festival_setlist.rb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# lib/festival_setlist.rb</a:t>
            </a:r>
          </a:p>
          <a:p>
            <a:pPr/>
            <a:r>
              <a:t>moog = Synthesizer.new(brand: :moog)</a:t>
            </a:r>
          </a:p>
          <a:p>
            <a:pPr/>
            <a:r>
              <a:t>moog.save_patch(location: :a1, patch: beep)</a:t>
            </a:r>
          </a:p>
          <a:p>
            <a:pPr/>
            <a:r>
              <a:t>moog.save_patch(location: :a2, patch: boop)</a:t>
            </a:r>
          </a:p>
          <a:p>
            <a:pPr/>
            <a:r>
              <a:t>moog.save_patch(location: :b1, patch: moog_buzz)</a:t>
            </a:r>
          </a:p>
          <a:p>
            <a:pPr/>
            <a:r>
              <a:t>moog.save_patch(location: :b2, patch: whirr)</a:t>
            </a:r>
          </a:p>
        </p:txBody>
      </p:sp>
      <p:sp>
        <p:nvSpPr>
          <p:cNvPr id="555" name="One(Shot) Way To Get The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43327">
              <a:defRPr spc="-77" sz="7728"/>
            </a:pPr>
            <a:r>
              <a:rPr>
                <a:solidFill>
                  <a:srgbClr val="B73529"/>
                </a:solidFill>
              </a:rPr>
              <a:t>One(Shot)</a:t>
            </a:r>
            <a:r>
              <a:t> Way To Get There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# lib/festival_setlist.rb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# lib/festival_setlist.rb</a:t>
            </a:r>
          </a:p>
          <a:p>
            <a:pPr/>
            <a:r>
              <a:t>concert.perform</a:t>
            </a:r>
          </a:p>
        </p:txBody>
      </p:sp>
      <p:sp>
        <p:nvSpPr>
          <p:cNvPr id="558" name="One(Shot) Way To Get The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43327">
              <a:defRPr spc="-77" sz="7728"/>
            </a:pPr>
            <a:r>
              <a:rPr>
                <a:solidFill>
                  <a:srgbClr val="B73529"/>
                </a:solidFill>
              </a:rPr>
              <a:t>One(Shot)</a:t>
            </a:r>
            <a:r>
              <a:t> Way To Get There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require &quot;coverage&quot;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require "coverage"</a:t>
            </a:r>
          </a:p>
          <a:p>
            <a:pPr/>
          </a:p>
          <a:p>
            <a:pPr/>
          </a:p>
          <a:p>
            <a:pPr/>
          </a:p>
        </p:txBody>
      </p:sp>
      <p:sp>
        <p:nvSpPr>
          <p:cNvPr id="561" name="One(Shot) Way To Get The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43327">
              <a:defRPr spc="-77" sz="7728"/>
            </a:pPr>
            <a:r>
              <a:rPr>
                <a:solidFill>
                  <a:srgbClr val="B73529"/>
                </a:solidFill>
              </a:rPr>
              <a:t>One(Shot)</a:t>
            </a:r>
            <a:r>
              <a:t> Way To Get There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twitter-2012-positive.pdf" descr="twitter-2012-positiv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41435" y="755068"/>
            <a:ext cx="1805622" cy="1471582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@kevin_j_m"/>
          <p:cNvSpPr txBox="1"/>
          <p:nvPr/>
        </p:nvSpPr>
        <p:spPr>
          <a:xfrm>
            <a:off x="9782024" y="677249"/>
            <a:ext cx="6860541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@kevin_j_m</a:t>
            </a:r>
          </a:p>
        </p:txBody>
      </p:sp>
      <p:sp>
        <p:nvSpPr>
          <p:cNvPr id="200" name="Kevin Murphy"/>
          <p:cNvSpPr txBox="1"/>
          <p:nvPr/>
        </p:nvSpPr>
        <p:spPr>
          <a:xfrm>
            <a:off x="8295639" y="11120350"/>
            <a:ext cx="7792721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Kevin Murphy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require &quot;coverage&quot;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require "coverage"</a:t>
            </a:r>
          </a:p>
          <a:p>
            <a:pPr/>
          </a:p>
          <a:p>
            <a:pPr/>
            <a:r>
              <a:t>Coverage.start(oneshot_lines: true)</a:t>
            </a:r>
          </a:p>
          <a:p>
            <a:pPr/>
          </a:p>
        </p:txBody>
      </p:sp>
      <p:sp>
        <p:nvSpPr>
          <p:cNvPr id="564" name="One(Shot) Way To Get The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43327">
              <a:defRPr spc="-77" sz="7728"/>
            </a:pPr>
            <a:r>
              <a:rPr>
                <a:solidFill>
                  <a:srgbClr val="B73529"/>
                </a:solidFill>
              </a:rPr>
              <a:t>One(Shot)</a:t>
            </a:r>
            <a:r>
              <a:t> Way To Get There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require &quot;coverage&quot;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require "coverage"</a:t>
            </a:r>
          </a:p>
          <a:p>
            <a:pPr/>
          </a:p>
          <a:p>
            <a:pPr/>
            <a:r>
              <a:t>Coverage.start(oneshot_lines: true)</a:t>
            </a:r>
          </a:p>
          <a:p>
            <a:pPr/>
            <a:r>
              <a:t>load "lib/festival_setlist.rb"</a:t>
            </a:r>
          </a:p>
        </p:txBody>
      </p:sp>
      <p:sp>
        <p:nvSpPr>
          <p:cNvPr id="567" name="One(Shot) Way To Get The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43327">
              <a:defRPr spc="-77" sz="7728"/>
            </a:pPr>
            <a:r>
              <a:rPr>
                <a:solidFill>
                  <a:srgbClr val="B73529"/>
                </a:solidFill>
              </a:rPr>
              <a:t>One(Shot)</a:t>
            </a:r>
            <a:r>
              <a:t> Way To Get There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require &quot;coverage&quot;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require "coverage"</a:t>
            </a:r>
          </a:p>
          <a:p>
            <a:pPr/>
          </a:p>
          <a:p>
            <a:pPr/>
            <a:r>
              <a:t>Coverage.start(oneshot_lines: true)</a:t>
            </a:r>
          </a:p>
          <a:p>
            <a:pPr/>
            <a:r>
              <a:t>load "lib/festival_setlist.rb"</a:t>
            </a:r>
          </a:p>
          <a:p>
            <a:pPr/>
            <a:r>
              <a:t>result = Coverage.result</a:t>
            </a:r>
          </a:p>
        </p:txBody>
      </p:sp>
      <p:sp>
        <p:nvSpPr>
          <p:cNvPr id="570" name="One(Shot) Way To Get The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43327">
              <a:defRPr spc="-77" sz="7728"/>
            </a:pPr>
            <a:r>
              <a:rPr>
                <a:solidFill>
                  <a:srgbClr val="B73529"/>
                </a:solidFill>
              </a:rPr>
              <a:t>One(Shot)</a:t>
            </a:r>
            <a:r>
              <a:t> Way To Get There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{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{</a:t>
            </a:r>
          </a:p>
          <a:p>
            <a:pPr/>
            <a:r>
              <a:t>  "lib/festival_setlist.rb"=&gt;{:oneshot_lines=&gt;[1, 2, 3…]},</a:t>
            </a:r>
          </a:p>
          <a:p>
            <a:pPr/>
            <a:r>
              <a:t>  "moog_patch_memory.rb"=&gt;{:oneshot_lines=&gt;[1, 2, 3…]},</a:t>
            </a:r>
          </a:p>
          <a:p>
            <a:pPr/>
            <a:r>
              <a:t>}</a:t>
            </a:r>
          </a:p>
        </p:txBody>
      </p:sp>
      <p:sp>
        <p:nvSpPr>
          <p:cNvPr id="573" name="One(Shot) Way To Get The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43327">
              <a:defRPr spc="-77" sz="7728"/>
            </a:pPr>
            <a:r>
              <a:rPr>
                <a:solidFill>
                  <a:srgbClr val="B73529"/>
                </a:solidFill>
              </a:rPr>
              <a:t>One(Shot)</a:t>
            </a:r>
            <a:r>
              <a:t> Way To Get There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{…"/>
          <p:cNvSpPr txBox="1"/>
          <p:nvPr>
            <p:ph type="body" sz="half" idx="1"/>
          </p:nvPr>
        </p:nvSpPr>
        <p:spPr>
          <a:xfrm>
            <a:off x="1219200" y="5132178"/>
            <a:ext cx="21945600" cy="3451644"/>
          </a:xfrm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{</a:t>
            </a:r>
          </a:p>
          <a:p>
            <a:pPr/>
            <a:r>
              <a:t>  "moog_patch_memory.rb"=&gt;{:oneshot_lines=&gt;[1, 2, 3…]},</a:t>
            </a:r>
          </a:p>
          <a:p>
            <a:pPr/>
            <a:r>
              <a:t>}</a:t>
            </a:r>
          </a:p>
        </p:txBody>
      </p:sp>
      <p:sp>
        <p:nvSpPr>
          <p:cNvPr id="576" name="One(Shot) Way To Get The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43327">
              <a:defRPr spc="-77" sz="7728"/>
            </a:pPr>
            <a:r>
              <a:rPr>
                <a:solidFill>
                  <a:srgbClr val="B73529"/>
                </a:solidFill>
              </a:rPr>
              <a:t>One(Shot)</a:t>
            </a:r>
            <a:r>
              <a:t> Way To Get There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{…"/>
          <p:cNvSpPr txBox="1"/>
          <p:nvPr>
            <p:ph type="body" sz="half" idx="1"/>
          </p:nvPr>
        </p:nvSpPr>
        <p:spPr>
          <a:xfrm>
            <a:off x="1219200" y="5132178"/>
            <a:ext cx="21945600" cy="3451644"/>
          </a:xfrm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{</a:t>
            </a:r>
          </a:p>
          <a:p>
            <a:pPr/>
            <a:r>
              <a:t>  "moog_patch_memory.rb"=&gt;{:oneshot_lines=&gt;[1, 2, 3…]},</a:t>
            </a:r>
          </a:p>
          <a:p>
            <a:pPr/>
            <a:r>
              <a:t>}</a:t>
            </a:r>
          </a:p>
        </p:txBody>
      </p:sp>
      <p:sp>
        <p:nvSpPr>
          <p:cNvPr id="579" name="File"/>
          <p:cNvSpPr txBox="1"/>
          <p:nvPr/>
        </p:nvSpPr>
        <p:spPr>
          <a:xfrm>
            <a:off x="4333260" y="4186267"/>
            <a:ext cx="1359511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File</a:t>
            </a:r>
          </a:p>
        </p:txBody>
      </p:sp>
      <p:sp>
        <p:nvSpPr>
          <p:cNvPr id="580" name="Arrow"/>
          <p:cNvSpPr/>
          <p:nvPr/>
        </p:nvSpPr>
        <p:spPr>
          <a:xfrm rot="5400000">
            <a:off x="4531425" y="5377319"/>
            <a:ext cx="963180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581" name="One(Shot) Way To Get The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43327">
              <a:defRPr spc="-77" sz="7728"/>
            </a:pPr>
            <a:r>
              <a:rPr>
                <a:solidFill>
                  <a:srgbClr val="B73529"/>
                </a:solidFill>
              </a:rPr>
              <a:t>One(Shot)</a:t>
            </a:r>
            <a:r>
              <a:t> Way To Get There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{…"/>
          <p:cNvSpPr txBox="1"/>
          <p:nvPr>
            <p:ph type="body" sz="half" idx="1"/>
          </p:nvPr>
        </p:nvSpPr>
        <p:spPr>
          <a:xfrm>
            <a:off x="1219200" y="5132178"/>
            <a:ext cx="21945600" cy="3451644"/>
          </a:xfrm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{</a:t>
            </a:r>
          </a:p>
          <a:p>
            <a:pPr/>
            <a:r>
              <a:t>  "moog_patch_memory.rb"=&gt;{:oneshot_lines=&gt;[1, 2, 3…]},</a:t>
            </a:r>
          </a:p>
          <a:p>
            <a:pPr/>
            <a:r>
              <a:t>}</a:t>
            </a:r>
          </a:p>
        </p:txBody>
      </p:sp>
      <p:sp>
        <p:nvSpPr>
          <p:cNvPr id="584" name="File"/>
          <p:cNvSpPr txBox="1"/>
          <p:nvPr/>
        </p:nvSpPr>
        <p:spPr>
          <a:xfrm>
            <a:off x="4333260" y="4186267"/>
            <a:ext cx="1359511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File</a:t>
            </a:r>
          </a:p>
        </p:txBody>
      </p:sp>
      <p:sp>
        <p:nvSpPr>
          <p:cNvPr id="585" name="Mode"/>
          <p:cNvSpPr txBox="1"/>
          <p:nvPr/>
        </p:nvSpPr>
        <p:spPr>
          <a:xfrm>
            <a:off x="12413893" y="8544711"/>
            <a:ext cx="197642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Mode</a:t>
            </a:r>
          </a:p>
        </p:txBody>
      </p:sp>
      <p:sp>
        <p:nvSpPr>
          <p:cNvPr id="586" name="Arrow"/>
          <p:cNvSpPr/>
          <p:nvPr/>
        </p:nvSpPr>
        <p:spPr>
          <a:xfrm rot="16200000">
            <a:off x="12920515" y="7731183"/>
            <a:ext cx="963181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587" name="Arrow"/>
          <p:cNvSpPr/>
          <p:nvPr/>
        </p:nvSpPr>
        <p:spPr>
          <a:xfrm rot="5400000">
            <a:off x="4531425" y="5377319"/>
            <a:ext cx="963180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588" name="One(Shot) Way To Get The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43327">
              <a:defRPr spc="-77" sz="7728"/>
            </a:pPr>
            <a:r>
              <a:rPr>
                <a:solidFill>
                  <a:srgbClr val="B73529"/>
                </a:solidFill>
              </a:rPr>
              <a:t>One(Shot)</a:t>
            </a:r>
            <a:r>
              <a:t> Way To Get There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{…"/>
          <p:cNvSpPr txBox="1"/>
          <p:nvPr>
            <p:ph type="body" sz="half" idx="1"/>
          </p:nvPr>
        </p:nvSpPr>
        <p:spPr>
          <a:xfrm>
            <a:off x="1219200" y="5132178"/>
            <a:ext cx="21945600" cy="3451644"/>
          </a:xfrm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{</a:t>
            </a:r>
          </a:p>
          <a:p>
            <a:pPr/>
            <a:r>
              <a:t>  "moog_patch_memory.rb"=&gt;{:oneshot_lines=&gt;[1, 2, 3…]},</a:t>
            </a:r>
          </a:p>
          <a:p>
            <a:pPr/>
            <a:r>
              <a:t>}</a:t>
            </a:r>
          </a:p>
        </p:txBody>
      </p:sp>
      <p:sp>
        <p:nvSpPr>
          <p:cNvPr id="591" name="File"/>
          <p:cNvSpPr txBox="1"/>
          <p:nvPr/>
        </p:nvSpPr>
        <p:spPr>
          <a:xfrm>
            <a:off x="4333260" y="4186267"/>
            <a:ext cx="1359511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File</a:t>
            </a:r>
          </a:p>
        </p:txBody>
      </p:sp>
      <p:sp>
        <p:nvSpPr>
          <p:cNvPr id="592" name="Mode"/>
          <p:cNvSpPr txBox="1"/>
          <p:nvPr/>
        </p:nvSpPr>
        <p:spPr>
          <a:xfrm>
            <a:off x="12413893" y="8544711"/>
            <a:ext cx="197642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Mode</a:t>
            </a:r>
          </a:p>
        </p:txBody>
      </p:sp>
      <p:sp>
        <p:nvSpPr>
          <p:cNvPr id="593" name="executed line numbers"/>
          <p:cNvSpPr txBox="1"/>
          <p:nvPr/>
        </p:nvSpPr>
        <p:spPr>
          <a:xfrm>
            <a:off x="14175668" y="4186267"/>
            <a:ext cx="833089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Wretched"/>
                <a:ea typeface="Wretched"/>
                <a:cs typeface="Wretched"/>
                <a:sym typeface="Wretched"/>
              </a:defRPr>
            </a:lvl1pPr>
          </a:lstStyle>
          <a:p>
            <a:pPr/>
            <a:r>
              <a:t>executed line numbers</a:t>
            </a:r>
          </a:p>
        </p:txBody>
      </p:sp>
      <p:sp>
        <p:nvSpPr>
          <p:cNvPr id="594" name="Arrow"/>
          <p:cNvSpPr/>
          <p:nvPr/>
        </p:nvSpPr>
        <p:spPr>
          <a:xfrm rot="16200000">
            <a:off x="12920515" y="7731183"/>
            <a:ext cx="963181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595" name="Arrow"/>
          <p:cNvSpPr/>
          <p:nvPr/>
        </p:nvSpPr>
        <p:spPr>
          <a:xfrm rot="5400000">
            <a:off x="17527589" y="5377319"/>
            <a:ext cx="963180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596" name="Arrow"/>
          <p:cNvSpPr/>
          <p:nvPr/>
        </p:nvSpPr>
        <p:spPr>
          <a:xfrm rot="5400000">
            <a:off x="4531425" y="5377319"/>
            <a:ext cx="963180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597" name="One(Shot) Way To Get The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43327">
              <a:defRPr spc="-77" sz="7728"/>
            </a:pPr>
            <a:r>
              <a:rPr>
                <a:solidFill>
                  <a:srgbClr val="B73529"/>
                </a:solidFill>
              </a:rPr>
              <a:t>One(Shot)</a:t>
            </a:r>
            <a:r>
              <a:t> Way To Get There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moog = result[&quot;moog_patch_memory.rb&quot;][:oneshot_lines]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moog = result["moog_patch_memory.rb"][:oneshot_lines]</a:t>
            </a:r>
          </a:p>
          <a:p>
            <a:pPr/>
          </a:p>
        </p:txBody>
      </p:sp>
      <p:sp>
        <p:nvSpPr>
          <p:cNvPr id="600" name="One(Shot) Way To Get The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43327">
              <a:defRPr spc="-77" sz="7728"/>
            </a:pPr>
            <a:r>
              <a:rPr>
                <a:solidFill>
                  <a:srgbClr val="B73529"/>
                </a:solidFill>
              </a:rPr>
              <a:t>One(Shot)</a:t>
            </a:r>
            <a:r>
              <a:t> Way To Get There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moog = result[&quot;moog_patch_memory.rb&quot;][:oneshot_lines]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moog = result["moog_patch_memory.rb"][:oneshot_lines]</a:t>
            </a:r>
          </a:p>
          <a:p>
            <a:pPr/>
          </a:p>
          <a:p>
            <a:pPr/>
            <a:r>
              <a:t>=&gt; [1, 2, 3, 4, 5, 7, 11, 15, 28, 41, 43, 8, 29, 31, 33, 35, 37, 12, 44, 46, 16, 18, 20, 24]</a:t>
            </a:r>
          </a:p>
        </p:txBody>
      </p:sp>
      <p:sp>
        <p:nvSpPr>
          <p:cNvPr id="603" name="One(Shot) Way To Get The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43327">
              <a:defRPr spc="-77" sz="7728"/>
            </a:pPr>
            <a:r>
              <a:rPr>
                <a:solidFill>
                  <a:srgbClr val="B73529"/>
                </a:solidFill>
              </a:rPr>
              <a:t>One(Shot)</a:t>
            </a:r>
            <a:r>
              <a:t> Way To Get There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st Coverage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1560575">
              <a:lnSpc>
                <a:spcPct val="120000"/>
              </a:lnSpc>
              <a:defRPr sz="14336"/>
            </a:lvl1pPr>
          </a:lstStyle>
          <a:p>
            <a:pPr/>
            <a:r>
              <a:t>Test Coverage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One(Shot) Way To Get The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43327">
              <a:defRPr spc="-77" sz="7728"/>
            </a:pPr>
            <a:r>
              <a:rPr>
                <a:solidFill>
                  <a:srgbClr val="B73529"/>
                </a:solidFill>
              </a:rPr>
              <a:t>One(Shot)</a:t>
            </a:r>
            <a:r>
              <a:t> Way To Get There</a:t>
            </a:r>
          </a:p>
        </p:txBody>
      </p:sp>
      <p:sp>
        <p:nvSpPr>
          <p:cNvPr id="606" name="case loc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   case location</a:t>
            </a:r>
          </a:p>
          <a:p>
            <a:pPr/>
            <a:r>
              <a:t>    when :a1</a:t>
            </a:r>
          </a:p>
          <a:p>
            <a:pPr/>
            <a:r>
              <a:t>      @memory[0]</a:t>
            </a:r>
          </a:p>
          <a:p>
            <a:pPr/>
            <a:r>
              <a:t>    when :a2</a:t>
            </a:r>
          </a:p>
          <a:p>
            <a:pPr/>
            <a:r>
              <a:t>      @memory[1]</a:t>
            </a:r>
          </a:p>
          <a:p>
            <a:pPr/>
            <a:r>
              <a:t>    when :b1</a:t>
            </a:r>
          </a:p>
          <a:p>
            <a:pPr/>
            <a:r>
              <a:t>      @memory[2]</a:t>
            </a:r>
          </a:p>
          <a:p>
            <a:pPr/>
            <a:r>
              <a:t>    when :b2</a:t>
            </a:r>
          </a:p>
          <a:p>
            <a:pPr/>
            <a:r>
              <a:t>      @memory[3]</a:t>
            </a:r>
          </a:p>
          <a:p>
            <a:pPr/>
            <a:r>
              <a:t>    end</a:t>
            </a:r>
          </a:p>
          <a:p>
            <a:pPr/>
            <a:r>
              <a:t>  end</a:t>
            </a:r>
          </a:p>
          <a:p>
            <a:pPr/>
            <a:r>
              <a:t>end</a:t>
            </a:r>
          </a:p>
        </p:txBody>
      </p:sp>
      <p:grpSp>
        <p:nvGrpSpPr>
          <p:cNvPr id="609" name="cortini_play_looking_down.jpg"/>
          <p:cNvGrpSpPr/>
          <p:nvPr/>
        </p:nvGrpSpPr>
        <p:grpSpPr>
          <a:xfrm>
            <a:off x="-266701" y="3289299"/>
            <a:ext cx="7659690" cy="10739350"/>
            <a:chOff x="0" y="0"/>
            <a:chExt cx="7659688" cy="10739349"/>
          </a:xfrm>
        </p:grpSpPr>
        <p:pic>
          <p:nvPicPr>
            <p:cNvPr id="608" name="cortini_play_looking_down.jpg" descr="cortini_play_looking_down.jpg"/>
            <p:cNvPicPr>
              <a:picLocks noChangeAspect="1"/>
            </p:cNvPicPr>
            <p:nvPr/>
          </p:nvPicPr>
          <p:blipFill>
            <a:blip r:embed="rId3">
              <a:alphaModFix amt="50000"/>
              <a:extLst/>
            </a:blip>
            <a:srcRect l="21201" t="0" r="32734" b="1950"/>
            <a:stretch>
              <a:fillRect/>
            </a:stretch>
          </p:blipFill>
          <p:spPr>
            <a:xfrm>
              <a:off x="177800" y="177800"/>
              <a:ext cx="7304089" cy="1035835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07" name="cortini_play_looking_down.jpg" descr="cortini_play_looking_down.jpg"/>
            <p:cNvPicPr>
              <a:picLocks noChangeAspect="0"/>
            </p:cNvPicPr>
            <p:nvPr/>
          </p:nvPicPr>
          <p:blipFill>
            <a:blip r:embed="rId4">
              <a:alphaModFix amt="50000"/>
              <a:extLst/>
            </a:blip>
            <a:stretch>
              <a:fillRect/>
            </a:stretch>
          </p:blipFill>
          <p:spPr>
            <a:xfrm>
              <a:off x="-1" y="-1"/>
              <a:ext cx="7659690" cy="10739351"/>
            </a:xfrm>
            <a:prstGeom prst="rect">
              <a:avLst/>
            </a:prstGeom>
            <a:effectLst/>
          </p:spPr>
        </p:pic>
      </p:grpSp>
      <p:sp>
        <p:nvSpPr>
          <p:cNvPr id="610" name="Nine Inch Nails                             CC BY-NC-SA 2.0"/>
          <p:cNvSpPr txBox="1"/>
          <p:nvPr/>
        </p:nvSpPr>
        <p:spPr>
          <a:xfrm>
            <a:off x="127000" y="2781300"/>
            <a:ext cx="722971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5" invalidUrl="" action="" tgtFrame="" tooltip="" history="1" highlightClick="0" endSnd="0"/>
              </a:rPr>
              <a:t>Nine Inch Nails</a:t>
            </a:r>
            <a:r>
              <a:t>                             </a:t>
            </a:r>
            <a:r>
              <a:rPr u="sng">
                <a:hlinkClick r:id="rId6" invalidUrl="" action="" tgtFrame="" tooltip="" history="1" highlightClick="0" endSnd="0"/>
              </a:rPr>
              <a:t>CC BY-NC-SA 2.0</a:t>
            </a:r>
          </a:p>
        </p:txBody>
      </p:sp>
      <p:sp>
        <p:nvSpPr>
          <p:cNvPr id="611" name="16…"/>
          <p:cNvSpPr txBox="1"/>
          <p:nvPr/>
        </p:nvSpPr>
        <p:spPr>
          <a:xfrm>
            <a:off x="7620000" y="3243353"/>
            <a:ext cx="1135105" cy="10793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16</a:t>
            </a:r>
          </a:p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17</a:t>
            </a:r>
          </a:p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18</a:t>
            </a:r>
          </a:p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19</a:t>
            </a:r>
          </a:p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20</a:t>
            </a:r>
          </a:p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21</a:t>
            </a:r>
          </a:p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22</a:t>
            </a:r>
          </a:p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23</a:t>
            </a:r>
          </a:p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24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One(Shot) Way To Get The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43327">
              <a:defRPr spc="-77" sz="7728"/>
            </a:pPr>
            <a:r>
              <a:rPr>
                <a:solidFill>
                  <a:srgbClr val="B73529"/>
                </a:solidFill>
              </a:rPr>
              <a:t>One(Shot)</a:t>
            </a:r>
            <a:r>
              <a:t> Way To Get There</a:t>
            </a:r>
          </a:p>
        </p:txBody>
      </p:sp>
      <p:sp>
        <p:nvSpPr>
          <p:cNvPr id="616" name="case loc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   case location</a:t>
            </a:r>
          </a:p>
          <a:p>
            <a:pPr/>
            <a:r>
              <a:t>    when :a1</a:t>
            </a:r>
          </a:p>
          <a:p>
            <a:pPr/>
            <a:r>
              <a:t>      @memory[0]</a:t>
            </a:r>
          </a:p>
          <a:p>
            <a:pPr/>
            <a:r>
              <a:t>    when :a2</a:t>
            </a:r>
          </a:p>
          <a:p>
            <a:pPr/>
            <a:r>
              <a:t>      @memory[1]</a:t>
            </a:r>
          </a:p>
          <a:p>
            <a:pPr/>
            <a:r>
              <a:t>    when :b1</a:t>
            </a:r>
          </a:p>
          <a:p>
            <a:pPr/>
            <a:r>
              <a:t>      @memory[2]</a:t>
            </a:r>
          </a:p>
          <a:p>
            <a:pPr/>
            <a:r>
              <a:t>    when :b2</a:t>
            </a:r>
          </a:p>
          <a:p>
            <a:pPr/>
            <a:r>
              <a:t>      @memory[3]</a:t>
            </a:r>
          </a:p>
          <a:p>
            <a:pPr/>
            <a:r>
              <a:t>    end</a:t>
            </a:r>
          </a:p>
          <a:p>
            <a:pPr/>
            <a:r>
              <a:t>  end</a:t>
            </a:r>
          </a:p>
          <a:p>
            <a:pPr/>
            <a:r>
              <a:t>end</a:t>
            </a:r>
          </a:p>
        </p:txBody>
      </p:sp>
      <p:grpSp>
        <p:nvGrpSpPr>
          <p:cNvPr id="619" name="cortini_play_looking_down.jpg"/>
          <p:cNvGrpSpPr/>
          <p:nvPr/>
        </p:nvGrpSpPr>
        <p:grpSpPr>
          <a:xfrm>
            <a:off x="-266701" y="3289299"/>
            <a:ext cx="7659690" cy="10739350"/>
            <a:chOff x="0" y="0"/>
            <a:chExt cx="7659688" cy="10739349"/>
          </a:xfrm>
        </p:grpSpPr>
        <p:pic>
          <p:nvPicPr>
            <p:cNvPr id="618" name="cortini_play_looking_down.jpg" descr="cortini_play_looking_down.jpg"/>
            <p:cNvPicPr>
              <a:picLocks noChangeAspect="1"/>
            </p:cNvPicPr>
            <p:nvPr/>
          </p:nvPicPr>
          <p:blipFill>
            <a:blip r:embed="rId3">
              <a:alphaModFix amt="50000"/>
              <a:extLst/>
            </a:blip>
            <a:srcRect l="21201" t="0" r="32734" b="1950"/>
            <a:stretch>
              <a:fillRect/>
            </a:stretch>
          </p:blipFill>
          <p:spPr>
            <a:xfrm>
              <a:off x="177800" y="177800"/>
              <a:ext cx="7304089" cy="1035835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17" name="cortini_play_looking_down.jpg" descr="cortini_play_looking_down.jpg"/>
            <p:cNvPicPr>
              <a:picLocks noChangeAspect="0"/>
            </p:cNvPicPr>
            <p:nvPr/>
          </p:nvPicPr>
          <p:blipFill>
            <a:blip r:embed="rId4">
              <a:alphaModFix amt="50000"/>
              <a:extLst/>
            </a:blip>
            <a:stretch>
              <a:fillRect/>
            </a:stretch>
          </p:blipFill>
          <p:spPr>
            <a:xfrm>
              <a:off x="-1" y="-1"/>
              <a:ext cx="7659690" cy="10739351"/>
            </a:xfrm>
            <a:prstGeom prst="rect">
              <a:avLst/>
            </a:prstGeom>
            <a:effectLst/>
          </p:spPr>
        </p:pic>
      </p:grpSp>
      <p:sp>
        <p:nvSpPr>
          <p:cNvPr id="620" name="Nine Inch Nails                             CC BY-NC-SA 2.0"/>
          <p:cNvSpPr txBox="1"/>
          <p:nvPr/>
        </p:nvSpPr>
        <p:spPr>
          <a:xfrm>
            <a:off x="127000" y="2781300"/>
            <a:ext cx="722971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5" invalidUrl="" action="" tgtFrame="" tooltip="" history="1" highlightClick="0" endSnd="0"/>
              </a:rPr>
              <a:t>Nine Inch Nails</a:t>
            </a:r>
            <a:r>
              <a:t>                             </a:t>
            </a:r>
            <a:r>
              <a:rPr u="sng">
                <a:hlinkClick r:id="rId6" invalidUrl="" action="" tgtFrame="" tooltip="" history="1" highlightClick="0" endSnd="0"/>
              </a:rPr>
              <a:t>CC BY-NC-SA 2.0</a:t>
            </a:r>
          </a:p>
        </p:txBody>
      </p:sp>
      <p:sp>
        <p:nvSpPr>
          <p:cNvPr id="621" name="16…"/>
          <p:cNvSpPr txBox="1"/>
          <p:nvPr/>
        </p:nvSpPr>
        <p:spPr>
          <a:xfrm>
            <a:off x="7620000" y="3243353"/>
            <a:ext cx="1135105" cy="10793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16</a:t>
            </a:r>
          </a:p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17</a:t>
            </a:r>
          </a:p>
          <a:p>
            <a:pPr algn="l">
              <a:lnSpc>
                <a:spcPct val="120000"/>
              </a:lnSpc>
              <a:defRPr b="1" sz="6400">
                <a:solidFill>
                  <a:srgbClr val="B73529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18</a:t>
            </a:r>
          </a:p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19</a:t>
            </a:r>
          </a:p>
          <a:p>
            <a:pPr algn="l">
              <a:lnSpc>
                <a:spcPct val="120000"/>
              </a:lnSpc>
              <a:defRPr b="1" sz="6400">
                <a:solidFill>
                  <a:srgbClr val="B73529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20</a:t>
            </a:r>
          </a:p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21</a:t>
            </a:r>
          </a:p>
          <a:p>
            <a:pPr algn="l">
              <a:lnSpc>
                <a:spcPct val="120000"/>
              </a:lnSpc>
              <a:defRPr b="1" sz="6400">
                <a:solidFill>
                  <a:srgbClr val="B73529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22</a:t>
            </a:r>
          </a:p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23</a:t>
            </a:r>
          </a:p>
          <a:p>
            <a:pPr algn="l">
              <a:lnSpc>
                <a:spcPct val="120000"/>
              </a:lnSpc>
              <a:defRPr b="1" sz="6400">
                <a:solidFill>
                  <a:srgbClr val="B73529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24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uts &quot;Moog Keyboard&quot;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puts "Moog Keyboard"</a:t>
            </a:r>
          </a:p>
          <a:p>
            <a:pPr/>
            <a:r>
              <a:t>puts "=============="</a:t>
            </a:r>
          </a:p>
          <a:p>
            <a:pPr/>
          </a:p>
          <a:p>
            <a:pPr/>
          </a:p>
          <a:p>
            <a:pPr/>
          </a:p>
        </p:txBody>
      </p:sp>
      <p:sp>
        <p:nvSpPr>
          <p:cNvPr id="626" name="One(Shot) Way To Get The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43327">
              <a:defRPr spc="-77" sz="7728"/>
            </a:pPr>
            <a:r>
              <a:rPr>
                <a:solidFill>
                  <a:srgbClr val="B73529"/>
                </a:solidFill>
              </a:rPr>
              <a:t>One(Shot)</a:t>
            </a:r>
            <a:r>
              <a:t> Way To Get There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puts &quot;Moog Keyboard&quot;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puts "Moog Keyboard"</a:t>
            </a:r>
          </a:p>
          <a:p>
            <a:pPr/>
            <a:r>
              <a:t>puts "=============="</a:t>
            </a:r>
          </a:p>
          <a:p>
            <a:pPr/>
            <a:r>
              <a:t>puts "Location A1: #{moog.include?(18) ? 'Y' : 'N'}"</a:t>
            </a:r>
          </a:p>
          <a:p>
            <a:pPr/>
          </a:p>
          <a:p>
            <a:pPr/>
          </a:p>
        </p:txBody>
      </p:sp>
      <p:sp>
        <p:nvSpPr>
          <p:cNvPr id="629" name="One(Shot) Way To Get The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43327">
              <a:defRPr spc="-77" sz="7728"/>
            </a:pPr>
            <a:r>
              <a:rPr>
                <a:solidFill>
                  <a:srgbClr val="B73529"/>
                </a:solidFill>
              </a:rPr>
              <a:t>One(Shot)</a:t>
            </a:r>
            <a:r>
              <a:t> Way To Get There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puts &quot;Moog Keyboard&quot;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puts "Moog Keyboard"</a:t>
            </a:r>
          </a:p>
          <a:p>
            <a:pPr/>
            <a:r>
              <a:t>puts "=============="</a:t>
            </a:r>
          </a:p>
          <a:p>
            <a:pPr/>
            <a:r>
              <a:t>puts "Location A1: #{moog.include?(18) ? 'Y' : 'N'}"</a:t>
            </a:r>
          </a:p>
          <a:p>
            <a:pPr/>
            <a:r>
              <a:t>puts "Location A2: #{moog.include?(20) ? 'Y' : 'N'}"</a:t>
            </a:r>
          </a:p>
          <a:p>
            <a:pPr/>
          </a:p>
        </p:txBody>
      </p:sp>
      <p:sp>
        <p:nvSpPr>
          <p:cNvPr id="632" name="One(Shot) Way To Get The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43327">
              <a:defRPr spc="-77" sz="7728"/>
            </a:pPr>
            <a:r>
              <a:rPr>
                <a:solidFill>
                  <a:srgbClr val="B73529"/>
                </a:solidFill>
              </a:rPr>
              <a:t>One(Shot)</a:t>
            </a:r>
            <a:r>
              <a:t> Way To Get There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puts &quot;Moog Keyboard&quot;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puts "Moog Keyboard"</a:t>
            </a:r>
          </a:p>
          <a:p>
            <a:pPr/>
            <a:r>
              <a:t>puts "=============="</a:t>
            </a:r>
          </a:p>
          <a:p>
            <a:pPr/>
            <a:r>
              <a:t>puts "Location A1: #{moog.include?(18) ? 'Y' : 'N'}"</a:t>
            </a:r>
          </a:p>
          <a:p>
            <a:pPr/>
            <a:r>
              <a:t>puts "Location A2: #{moog.include?(20) ? 'Y' : 'N'}"</a:t>
            </a:r>
          </a:p>
          <a:p>
            <a:pPr/>
            <a:r>
              <a:t>puts "Location B1: #{moog.include?(22) ? 'Y' : 'N'}"</a:t>
            </a:r>
          </a:p>
        </p:txBody>
      </p:sp>
      <p:sp>
        <p:nvSpPr>
          <p:cNvPr id="635" name="One(Shot) Way To Get The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43327">
              <a:defRPr spc="-77" sz="7728"/>
            </a:pPr>
            <a:r>
              <a:rPr>
                <a:solidFill>
                  <a:srgbClr val="B73529"/>
                </a:solidFill>
              </a:rPr>
              <a:t>One(Shot)</a:t>
            </a:r>
            <a:r>
              <a:t> Way To Get There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puts &quot;Moog Keyboard&quot;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puts "Moog Keyboard"</a:t>
            </a:r>
          </a:p>
          <a:p>
            <a:pPr/>
            <a:r>
              <a:t>puts "=============="</a:t>
            </a:r>
          </a:p>
          <a:p>
            <a:pPr/>
            <a:r>
              <a:t>puts "Location A1: #{moog.include?(18) ? 'Y' : 'N'}"</a:t>
            </a:r>
          </a:p>
          <a:p>
            <a:pPr/>
            <a:r>
              <a:t>puts "Location A2: #{moog.include?(20) ? 'Y' : 'N'}"</a:t>
            </a:r>
          </a:p>
          <a:p>
            <a:pPr/>
            <a:r>
              <a:t>puts "Location B1: #{moog.include?(22) ? 'Y' : 'N'}"</a:t>
            </a:r>
          </a:p>
          <a:p>
            <a:pPr/>
            <a:r>
              <a:t>puts "Location B2: #{moog.include?(24) ? 'Y' : 'N'}"</a:t>
            </a:r>
          </a:p>
        </p:txBody>
      </p:sp>
      <p:sp>
        <p:nvSpPr>
          <p:cNvPr id="638" name="One(Shot) Way To Get The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43327">
              <a:defRPr spc="-77" sz="7728"/>
            </a:pPr>
            <a:r>
              <a:rPr>
                <a:solidFill>
                  <a:srgbClr val="B73529"/>
                </a:solidFill>
              </a:rPr>
              <a:t>One(Shot)</a:t>
            </a:r>
            <a:r>
              <a:t> Way To Get There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Moog Keyboard…"/>
          <p:cNvSpPr txBox="1"/>
          <p:nvPr>
            <p:ph type="body" idx="1"/>
          </p:nvPr>
        </p:nvSpPr>
        <p:spPr>
          <a:xfrm>
            <a:off x="3528783" y="3243353"/>
            <a:ext cx="21945601" cy="10366508"/>
          </a:xfrm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Moog Keyboard</a:t>
            </a:r>
          </a:p>
          <a:p>
            <a:pPr/>
            <a:r>
              <a:t>=============</a:t>
            </a:r>
          </a:p>
          <a:p>
            <a:pPr/>
            <a:r>
              <a:t>Location A1: Y</a:t>
            </a:r>
          </a:p>
          <a:p>
            <a:pPr/>
            <a:r>
              <a:t>Location A2: Y</a:t>
            </a:r>
          </a:p>
          <a:p>
            <a:pPr/>
            <a:r>
              <a:t>Location B1: N</a:t>
            </a:r>
          </a:p>
          <a:p>
            <a:pPr/>
            <a:r>
              <a:t>Location B2: Y</a:t>
            </a:r>
          </a:p>
        </p:txBody>
      </p:sp>
      <p:sp>
        <p:nvSpPr>
          <p:cNvPr id="641" name="One(Shot) Way To Get The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43327">
              <a:defRPr spc="-77" sz="7728"/>
            </a:pPr>
            <a:r>
              <a:rPr>
                <a:solidFill>
                  <a:srgbClr val="B73529"/>
                </a:solidFill>
              </a:rPr>
              <a:t>One(Shot)</a:t>
            </a:r>
            <a:r>
              <a:t> Way To Get There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Moog Keyboard…"/>
          <p:cNvSpPr txBox="1"/>
          <p:nvPr>
            <p:ph type="body" idx="1"/>
          </p:nvPr>
        </p:nvSpPr>
        <p:spPr>
          <a:xfrm>
            <a:off x="3528783" y="3243353"/>
            <a:ext cx="21945601" cy="10366508"/>
          </a:xfrm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Moog Keyboard</a:t>
            </a:r>
          </a:p>
          <a:p>
            <a:pPr/>
            <a:r>
              <a:t>=============</a:t>
            </a:r>
          </a:p>
          <a:p>
            <a:pPr/>
            <a:r>
              <a:t>Location A1: Y</a:t>
            </a:r>
          </a:p>
          <a:p>
            <a:pPr/>
            <a:r>
              <a:t>Location A2: Y</a:t>
            </a:r>
          </a:p>
          <a:p>
            <a:pPr/>
            <a:r>
              <a:t>Location B1: N</a:t>
            </a:r>
          </a:p>
          <a:p>
            <a:pPr/>
            <a:r>
              <a:t>Location B2: Y</a:t>
            </a:r>
          </a:p>
        </p:txBody>
      </p:sp>
      <p:sp>
        <p:nvSpPr>
          <p:cNvPr id="644" name="One(Shot) Way To Get The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43327">
              <a:defRPr spc="-77" sz="7728"/>
            </a:pPr>
            <a:r>
              <a:rPr>
                <a:solidFill>
                  <a:srgbClr val="B73529"/>
                </a:solidFill>
              </a:rPr>
              <a:t>One(Shot)</a:t>
            </a:r>
            <a:r>
              <a:t> Way To Get There</a:t>
            </a:r>
          </a:p>
        </p:txBody>
      </p:sp>
      <p:sp>
        <p:nvSpPr>
          <p:cNvPr id="645" name="Nord Keyboard…"/>
          <p:cNvSpPr txBox="1"/>
          <p:nvPr/>
        </p:nvSpPr>
        <p:spPr>
          <a:xfrm>
            <a:off x="14501583" y="3243353"/>
            <a:ext cx="5357191" cy="6821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Nord Keyboard</a:t>
            </a:r>
          </a:p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=============</a:t>
            </a:r>
          </a:p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Location A1: Y</a:t>
            </a:r>
          </a:p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Location A2: N</a:t>
            </a:r>
          </a:p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Location B1: N</a:t>
            </a:r>
          </a:p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Location B2: 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Moog Keyboard…"/>
          <p:cNvSpPr txBox="1"/>
          <p:nvPr>
            <p:ph type="body" idx="1"/>
          </p:nvPr>
        </p:nvSpPr>
        <p:spPr>
          <a:xfrm>
            <a:off x="3528783" y="3243353"/>
            <a:ext cx="21945601" cy="10366508"/>
          </a:xfrm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Moog Keyboard</a:t>
            </a:r>
          </a:p>
          <a:p>
            <a:pPr/>
            <a:r>
              <a:t>=============</a:t>
            </a:r>
          </a:p>
          <a:p>
            <a:pPr/>
            <a:r>
              <a:t>Location A1: Y</a:t>
            </a:r>
          </a:p>
          <a:p>
            <a:pPr/>
            <a:r>
              <a:t>Location A2: Y</a:t>
            </a:r>
          </a:p>
          <a:p>
            <a:pPr/>
            <a:r>
              <a:t>Location B1: Y</a:t>
            </a:r>
          </a:p>
          <a:p>
            <a:pPr/>
            <a:r>
              <a:t>Location B2: Y</a:t>
            </a:r>
          </a:p>
        </p:txBody>
      </p:sp>
      <p:sp>
        <p:nvSpPr>
          <p:cNvPr id="648" name="One(Shot) Way To Get The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43327">
              <a:defRPr spc="-77" sz="7728"/>
            </a:pPr>
            <a:r>
              <a:rPr>
                <a:solidFill>
                  <a:srgbClr val="B73529"/>
                </a:solidFill>
              </a:rPr>
              <a:t>One(Shot)</a:t>
            </a:r>
            <a:r>
              <a:t> Way To Get There</a:t>
            </a:r>
          </a:p>
        </p:txBody>
      </p:sp>
      <p:sp>
        <p:nvSpPr>
          <p:cNvPr id="649" name="Nord Keyboard…"/>
          <p:cNvSpPr txBox="1"/>
          <p:nvPr/>
        </p:nvSpPr>
        <p:spPr>
          <a:xfrm>
            <a:off x="14501583" y="3243353"/>
            <a:ext cx="5357191" cy="6821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Nord Keyboard</a:t>
            </a:r>
          </a:p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=============</a:t>
            </a:r>
          </a:p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Location A1: Y</a:t>
            </a:r>
          </a:p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Location A2: N</a:t>
            </a:r>
          </a:p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Location B1: N</a:t>
            </a:r>
          </a:p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Location B2: N</a:t>
            </a:r>
          </a:p>
        </p:txBody>
      </p:sp>
      <p:sp>
        <p:nvSpPr>
          <p:cNvPr id="650" name="Arrow"/>
          <p:cNvSpPr/>
          <p:nvPr/>
        </p:nvSpPr>
        <p:spPr>
          <a:xfrm rot="9600000">
            <a:off x="8198111" y="6906750"/>
            <a:ext cx="6355373" cy="663876"/>
          </a:xfrm>
          <a:prstGeom prst="rightArrow">
            <a:avLst>
              <a:gd name="adj1" fmla="val 32000"/>
              <a:gd name="adj2" fmla="val 92854"/>
            </a:avLst>
          </a:pr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B73529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etlist.add_song(TheLineBeginsToBlur.new)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>
            <a:noAutofit/>
          </a:bodyPr>
          <a:lstStyle/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setlist.add_song(The</a:t>
            </a:r>
            <a:r>
              <a:rPr>
                <a:solidFill>
                  <a:srgbClr val="B73529"/>
                </a:solidFill>
              </a:rPr>
              <a:t>Line</a:t>
            </a:r>
            <a:r>
              <a:t>BeginsToBlur.new)</a:t>
            </a:r>
          </a:p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Moog Keyboard…"/>
          <p:cNvSpPr txBox="1"/>
          <p:nvPr>
            <p:ph type="body" idx="1"/>
          </p:nvPr>
        </p:nvSpPr>
        <p:spPr>
          <a:xfrm>
            <a:off x="3528783" y="3243353"/>
            <a:ext cx="21945601" cy="10366508"/>
          </a:xfrm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Moog Keyboard</a:t>
            </a:r>
          </a:p>
          <a:p>
            <a:pPr/>
            <a:r>
              <a:t>=============</a:t>
            </a:r>
          </a:p>
          <a:p>
            <a:pPr/>
            <a:r>
              <a:t>Location A1: Y</a:t>
            </a:r>
          </a:p>
          <a:p>
            <a:pPr/>
            <a:r>
              <a:t>Location A2: Y</a:t>
            </a:r>
          </a:p>
          <a:p>
            <a:pPr/>
            <a:r>
              <a:t>Location B1: Y</a:t>
            </a:r>
          </a:p>
          <a:p>
            <a:pPr/>
            <a:r>
              <a:t>Location B2: Y</a:t>
            </a:r>
          </a:p>
        </p:txBody>
      </p:sp>
      <p:sp>
        <p:nvSpPr>
          <p:cNvPr id="653" name="One(Shot) Way To Get The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43327">
              <a:defRPr spc="-77" sz="7728"/>
            </a:pPr>
            <a:r>
              <a:rPr>
                <a:solidFill>
                  <a:srgbClr val="B73529"/>
                </a:solidFill>
              </a:rPr>
              <a:t>One(Shot)</a:t>
            </a:r>
            <a:r>
              <a:t> Way To Get There</a:t>
            </a:r>
          </a:p>
        </p:txBody>
      </p:sp>
      <p:sp>
        <p:nvSpPr>
          <p:cNvPr id="654" name="Nord Keyboard…"/>
          <p:cNvSpPr txBox="1"/>
          <p:nvPr/>
        </p:nvSpPr>
        <p:spPr>
          <a:xfrm>
            <a:off x="14501583" y="3243353"/>
            <a:ext cx="5357191" cy="6821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Nord Keyboard</a:t>
            </a:r>
          </a:p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=============</a:t>
            </a:r>
          </a:p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Location A1: Y</a:t>
            </a:r>
          </a:p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Location A2: N</a:t>
            </a:r>
          </a:p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Location B1: N</a:t>
            </a:r>
          </a:p>
          <a:p>
            <a:pPr algn="l">
              <a:lnSpc>
                <a:spcPct val="120000"/>
              </a:lnSpc>
              <a:defRPr b="1" sz="64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Location B2: N</a:t>
            </a:r>
          </a:p>
        </p:txBody>
      </p:sp>
      <p:sp>
        <p:nvSpPr>
          <p:cNvPr id="655" name="Multiplication Sign"/>
          <p:cNvSpPr/>
          <p:nvPr/>
        </p:nvSpPr>
        <p:spPr>
          <a:xfrm>
            <a:off x="13734512" y="3591750"/>
            <a:ext cx="6124262" cy="6124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fill="norm" stroke="1" extrusionOk="0">
                <a:moveTo>
                  <a:pt x="3398" y="1"/>
                </a:moveTo>
                <a:cubicBezTo>
                  <a:pt x="3368" y="1"/>
                  <a:pt x="3338" y="12"/>
                  <a:pt x="3315" y="35"/>
                </a:cubicBezTo>
                <a:lnTo>
                  <a:pt x="35" y="3315"/>
                </a:lnTo>
                <a:cubicBezTo>
                  <a:pt x="-11" y="3361"/>
                  <a:pt x="-11" y="3434"/>
                  <a:pt x="35" y="3480"/>
                </a:cubicBezTo>
                <a:lnTo>
                  <a:pt x="7290" y="10733"/>
                </a:lnTo>
                <a:cubicBezTo>
                  <a:pt x="7320" y="10764"/>
                  <a:pt x="7320" y="10813"/>
                  <a:pt x="7290" y="10843"/>
                </a:cubicBezTo>
                <a:lnTo>
                  <a:pt x="35" y="18098"/>
                </a:lnTo>
                <a:cubicBezTo>
                  <a:pt x="-11" y="18144"/>
                  <a:pt x="-11" y="18217"/>
                  <a:pt x="35" y="18263"/>
                </a:cubicBezTo>
                <a:lnTo>
                  <a:pt x="3315" y="21543"/>
                </a:lnTo>
                <a:cubicBezTo>
                  <a:pt x="3361" y="21589"/>
                  <a:pt x="3434" y="21589"/>
                  <a:pt x="3480" y="21543"/>
                </a:cubicBezTo>
                <a:lnTo>
                  <a:pt x="10733" y="14288"/>
                </a:lnTo>
                <a:cubicBezTo>
                  <a:pt x="10764" y="14258"/>
                  <a:pt x="10814" y="14258"/>
                  <a:pt x="10845" y="14288"/>
                </a:cubicBezTo>
                <a:lnTo>
                  <a:pt x="18098" y="21543"/>
                </a:lnTo>
                <a:cubicBezTo>
                  <a:pt x="18144" y="21589"/>
                  <a:pt x="18217" y="21589"/>
                  <a:pt x="18263" y="21543"/>
                </a:cubicBezTo>
                <a:lnTo>
                  <a:pt x="21543" y="18263"/>
                </a:lnTo>
                <a:cubicBezTo>
                  <a:pt x="21589" y="18217"/>
                  <a:pt x="21589" y="18144"/>
                  <a:pt x="21543" y="18098"/>
                </a:cubicBezTo>
                <a:lnTo>
                  <a:pt x="14288" y="10845"/>
                </a:lnTo>
                <a:cubicBezTo>
                  <a:pt x="14258" y="10814"/>
                  <a:pt x="14258" y="10764"/>
                  <a:pt x="14288" y="10733"/>
                </a:cubicBezTo>
                <a:lnTo>
                  <a:pt x="21543" y="3480"/>
                </a:lnTo>
                <a:cubicBezTo>
                  <a:pt x="21588" y="3434"/>
                  <a:pt x="21588" y="3360"/>
                  <a:pt x="21543" y="3315"/>
                </a:cubicBezTo>
                <a:lnTo>
                  <a:pt x="18263" y="35"/>
                </a:lnTo>
                <a:cubicBezTo>
                  <a:pt x="18217" y="-11"/>
                  <a:pt x="18144" y="-11"/>
                  <a:pt x="18098" y="35"/>
                </a:cubicBezTo>
                <a:lnTo>
                  <a:pt x="10845" y="7290"/>
                </a:lnTo>
                <a:cubicBezTo>
                  <a:pt x="10814" y="7320"/>
                  <a:pt x="10765" y="7320"/>
                  <a:pt x="10735" y="7290"/>
                </a:cubicBezTo>
                <a:lnTo>
                  <a:pt x="3480" y="35"/>
                </a:lnTo>
                <a:cubicBezTo>
                  <a:pt x="3457" y="12"/>
                  <a:pt x="3428" y="1"/>
                  <a:pt x="3398" y="1"/>
                </a:cubicBezTo>
                <a:close/>
              </a:path>
            </a:pathLst>
          </a:custGeom>
          <a:solidFill>
            <a:srgbClr val="B7352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cortini_reptile.jpg" descr="cortini_reptile.jpg"/>
          <p:cNvPicPr>
            <a:picLocks noChangeAspect="1"/>
          </p:cNvPicPr>
          <p:nvPr/>
        </p:nvPicPr>
        <p:blipFill>
          <a:blip r:embed="rId3">
            <a:extLst/>
          </a:blip>
          <a:srcRect l="0" t="11000" r="0" b="4571"/>
          <a:stretch>
            <a:fillRect/>
          </a:stretch>
        </p:blipFill>
        <p:spPr>
          <a:xfrm>
            <a:off x="0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58" name="Nine Inch Nails…"/>
          <p:cNvSpPr txBox="1"/>
          <p:nvPr/>
        </p:nvSpPr>
        <p:spPr>
          <a:xfrm>
            <a:off x="21727518" y="-1"/>
            <a:ext cx="2656483" cy="922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defRPr sz="3000">
                <a:solidFill>
                  <a:srgbClr val="FFFFF0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4" invalidUrl="" action="" tgtFrame="" tooltip="" history="1" highlightClick="0" endSnd="0"/>
              </a:rPr>
              <a:t>Nine Inch Nails</a:t>
            </a:r>
          </a:p>
          <a:p>
            <a:pPr algn="r">
              <a:defRPr sz="3000">
                <a:solidFill>
                  <a:srgbClr val="FFFFF0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5" invalidUrl="" action="" tgtFrame="" tooltip="" history="1" highlightClick="0" endSnd="0"/>
              </a:rPr>
              <a:t>CC BY-NC-SA 2.0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etlist.song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b="1" spc="0" sz="6400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/>
            <a:r>
              <a:t>setlist.songs</a:t>
            </a:r>
          </a:p>
        </p:txBody>
      </p:sp>
      <p:sp>
        <p:nvSpPr>
          <p:cNvPr id="663" name="[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[</a:t>
            </a:r>
          </a:p>
          <a:p>
            <a:pPr/>
            <a:r>
              <a:t>  TheLineBeginsToBlur.new,</a:t>
            </a:r>
          </a:p>
          <a:p>
            <a:pPr/>
            <a:r>
              <a:t>  One</a:t>
            </a:r>
            <a:r>
              <a:rPr baseline="-5999"/>
              <a:t>Shot</a:t>
            </a:r>
            <a:r>
              <a:t>WayToGetThere.new,</a:t>
            </a:r>
          </a:p>
          <a:p>
            <a:pPr/>
            <a:r>
              <a:t>  </a:t>
            </a:r>
            <a:r>
              <a:rPr>
                <a:solidFill>
                  <a:srgbClr val="B73529"/>
                </a:solidFill>
              </a:rPr>
              <a:t>VariousMethodsOfEscape.new</a:t>
            </a:r>
            <a:r>
              <a:t>,</a:t>
            </a:r>
          </a:p>
          <a:p>
            <a:pPr/>
            <a:r>
              <a:t>  BranchesBones.new,</a:t>
            </a:r>
          </a:p>
          <a:p>
            <a:pPr/>
            <a:r>
              <a:t>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Various Methods Of Escap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67711">
              <a:defRPr spc="-78" sz="7812"/>
            </a:pPr>
            <a:r>
              <a:t>Various </a:t>
            </a:r>
            <a:r>
              <a:rPr>
                <a:solidFill>
                  <a:srgbClr val="B73529"/>
                </a:solidFill>
              </a:rPr>
              <a:t>Methods</a:t>
            </a:r>
            <a:r>
              <a:t> Of Escape</a:t>
            </a:r>
          </a:p>
        </p:txBody>
      </p:sp>
      <p:pic>
        <p:nvPicPr>
          <p:cNvPr id="666" name="reznor_wide_spotlight.jpg" descr="reznor_wide_spotlight.jpg"/>
          <p:cNvPicPr>
            <a:picLocks noChangeAspect="1"/>
          </p:cNvPicPr>
          <p:nvPr/>
        </p:nvPicPr>
        <p:blipFill>
          <a:blip r:embed="rId3">
            <a:extLst/>
          </a:blip>
          <a:srcRect l="1827" t="15240" r="4348" b="5609"/>
          <a:stretch>
            <a:fillRect/>
          </a:stretch>
        </p:blipFill>
        <p:spPr>
          <a:xfrm>
            <a:off x="-1" y="-1"/>
            <a:ext cx="24384001" cy="13716002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Nine Inch Nails…"/>
          <p:cNvSpPr txBox="1"/>
          <p:nvPr/>
        </p:nvSpPr>
        <p:spPr>
          <a:xfrm>
            <a:off x="21727518" y="-1"/>
            <a:ext cx="2656483" cy="922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defRPr sz="3000">
                <a:solidFill>
                  <a:srgbClr val="FFFFF0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4" invalidUrl="" action="" tgtFrame="" tooltip="" history="1" highlightClick="0" endSnd="0"/>
              </a:rPr>
              <a:t>Nine Inch Nails</a:t>
            </a:r>
          </a:p>
          <a:p>
            <a:pPr algn="r">
              <a:defRPr sz="3000">
                <a:solidFill>
                  <a:srgbClr val="FFFFF0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5" invalidUrl="" action="" tgtFrame="" tooltip="" history="1" highlightClick="0" endSnd="0"/>
              </a:rPr>
              <a:t>CC BY-NC-SA 2.0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 thruBlk="1"/>
      </p:transition>
    </mc:Choice>
    <mc:Fallback>
      <p:transition spd="fast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Various Methods Of Escap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67711">
              <a:defRPr spc="-78" sz="7812"/>
            </a:pPr>
            <a:r>
              <a:t>Various </a:t>
            </a:r>
            <a:r>
              <a:rPr>
                <a:solidFill>
                  <a:srgbClr val="B73529"/>
                </a:solidFill>
              </a:rPr>
              <a:t>Methods</a:t>
            </a:r>
            <a:r>
              <a:t> Of Escape</a:t>
            </a:r>
          </a:p>
        </p:txBody>
      </p:sp>
      <p:pic>
        <p:nvPicPr>
          <p:cNvPr id="673" name="throw_guitar.jpg" descr="throw_guitar.jpg"/>
          <p:cNvPicPr>
            <a:picLocks noChangeAspect="1"/>
          </p:cNvPicPr>
          <p:nvPr/>
        </p:nvPicPr>
        <p:blipFill>
          <a:blip r:embed="rId3">
            <a:extLst/>
          </a:blip>
          <a:srcRect l="0" t="0" r="0" b="15219"/>
          <a:stretch>
            <a:fillRect/>
          </a:stretch>
        </p:blipFill>
        <p:spPr>
          <a:xfrm>
            <a:off x="-99717" y="-89335"/>
            <a:ext cx="24583434" cy="13894669"/>
          </a:xfrm>
          <a:prstGeom prst="rect">
            <a:avLst/>
          </a:prstGeom>
          <a:ln w="12700">
            <a:miter lim="400000"/>
          </a:ln>
        </p:spPr>
      </p:pic>
      <p:sp>
        <p:nvSpPr>
          <p:cNvPr id="674" name="Nine Inch Nails…"/>
          <p:cNvSpPr txBox="1"/>
          <p:nvPr/>
        </p:nvSpPr>
        <p:spPr>
          <a:xfrm>
            <a:off x="21727518" y="-1"/>
            <a:ext cx="2656483" cy="922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defRPr sz="3000">
                <a:solidFill>
                  <a:srgbClr val="FFFFF0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4" invalidUrl="" action="" tgtFrame="" tooltip="" history="1" highlightClick="0" endSnd="0"/>
              </a:rPr>
              <a:t>Nine Inch Nails</a:t>
            </a:r>
          </a:p>
          <a:p>
            <a:pPr algn="r">
              <a:defRPr sz="3000">
                <a:solidFill>
                  <a:srgbClr val="FFFFF0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5" invalidUrl="" action="" tgtFrame="" tooltip="" history="1" highlightClick="0" endSnd="0"/>
              </a:rPr>
              <a:t>CC BY-NC-SA 2.0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Various Methods Of Escap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67711">
              <a:defRPr spc="-78" sz="7812"/>
            </a:pPr>
            <a:r>
              <a:t>Various </a:t>
            </a:r>
            <a:r>
              <a:rPr>
                <a:solidFill>
                  <a:srgbClr val="B73529"/>
                </a:solidFill>
              </a:rPr>
              <a:t>Methods</a:t>
            </a:r>
            <a:r>
              <a:t> Of Escape</a:t>
            </a:r>
          </a:p>
        </p:txBody>
      </p:sp>
      <p:pic>
        <p:nvPicPr>
          <p:cNvPr id="679" name="overall_lights.jpg" descr="overall_lights.jpg"/>
          <p:cNvPicPr>
            <a:picLocks noChangeAspect="1"/>
          </p:cNvPicPr>
          <p:nvPr/>
        </p:nvPicPr>
        <p:blipFill>
          <a:blip r:embed="rId3">
            <a:extLst/>
          </a:blip>
          <a:srcRect l="0" t="0" r="0" b="15449"/>
          <a:stretch>
            <a:fillRect/>
          </a:stretch>
        </p:blipFill>
        <p:spPr>
          <a:xfrm>
            <a:off x="-1" y="-30905"/>
            <a:ext cx="24384001" cy="13746906"/>
          </a:xfrm>
          <a:prstGeom prst="rect">
            <a:avLst/>
          </a:prstGeom>
          <a:ln w="12700">
            <a:miter lim="400000"/>
          </a:ln>
        </p:spPr>
      </p:pic>
      <p:sp>
        <p:nvSpPr>
          <p:cNvPr id="680" name="Nine Inch Nails…"/>
          <p:cNvSpPr txBox="1"/>
          <p:nvPr/>
        </p:nvSpPr>
        <p:spPr>
          <a:xfrm>
            <a:off x="21727518" y="-1"/>
            <a:ext cx="2656483" cy="922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defRPr sz="3000">
                <a:solidFill>
                  <a:srgbClr val="FFFFF0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4" invalidUrl="" action="" tgtFrame="" tooltip="" history="1" highlightClick="0" endSnd="0"/>
              </a:rPr>
              <a:t>Nine Inch Nails</a:t>
            </a:r>
          </a:p>
          <a:p>
            <a:pPr algn="r">
              <a:defRPr sz="3000">
                <a:solidFill>
                  <a:srgbClr val="FFFFF0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5" invalidUrl="" action="" tgtFrame="" tooltip="" history="1" highlightClick="0" endSnd="0"/>
              </a:rPr>
              <a:t>CC BY-NC-SA 2.0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Various Methods Of Escap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67711">
              <a:defRPr spc="-78" sz="7812"/>
            </a:pPr>
            <a:r>
              <a:t>Various </a:t>
            </a:r>
            <a:r>
              <a:rPr>
                <a:solidFill>
                  <a:srgbClr val="B73529"/>
                </a:solidFill>
              </a:rPr>
              <a:t>Methods</a:t>
            </a:r>
            <a:r>
              <a:t> Of Escape</a:t>
            </a:r>
          </a:p>
        </p:txBody>
      </p:sp>
      <p:pic>
        <p:nvPicPr>
          <p:cNvPr id="685" name="lights_screens.jpg" descr="lights_screens.jpg"/>
          <p:cNvPicPr>
            <a:picLocks noChangeAspect="1"/>
          </p:cNvPicPr>
          <p:nvPr/>
        </p:nvPicPr>
        <p:blipFill>
          <a:blip r:embed="rId3">
            <a:extLst/>
          </a:blip>
          <a:srcRect l="0" t="4750" r="0" b="12032"/>
          <a:stretch>
            <a:fillRect/>
          </a:stretch>
        </p:blipFill>
        <p:spPr>
          <a:xfrm>
            <a:off x="-167433" y="-1"/>
            <a:ext cx="24718866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686" name="Nine Inch Nails…"/>
          <p:cNvSpPr txBox="1"/>
          <p:nvPr/>
        </p:nvSpPr>
        <p:spPr>
          <a:xfrm>
            <a:off x="21727518" y="-1"/>
            <a:ext cx="2656483" cy="922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defRPr sz="3000">
                <a:solidFill>
                  <a:srgbClr val="FFFFF0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4" invalidUrl="" action="" tgtFrame="" tooltip="" history="1" highlightClick="0" endSnd="0"/>
              </a:rPr>
              <a:t>Nine Inch Nails</a:t>
            </a:r>
          </a:p>
          <a:p>
            <a:pPr algn="r">
              <a:defRPr sz="3000">
                <a:solidFill>
                  <a:srgbClr val="FFFFF0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5" invalidUrl="" action="" tgtFrame="" tooltip="" history="1" highlightClick="0" endSnd="0"/>
              </a:rPr>
              <a:t>CC BY-NC-SA 2.0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Various Methods Of Escap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67711">
              <a:defRPr spc="-78" sz="7812"/>
            </a:pPr>
            <a:r>
              <a:t>Various </a:t>
            </a:r>
            <a:r>
              <a:rPr>
                <a:solidFill>
                  <a:srgbClr val="B73529"/>
                </a:solidFill>
              </a:rPr>
              <a:t>Methods</a:t>
            </a:r>
            <a:r>
              <a:t> Of Escape</a:t>
            </a:r>
          </a:p>
        </p:txBody>
      </p:sp>
      <p:pic>
        <p:nvPicPr>
          <p:cNvPr id="691" name="light_arrays.jpg" descr="light_arrays.jpg"/>
          <p:cNvPicPr>
            <a:picLocks noChangeAspect="1"/>
          </p:cNvPicPr>
          <p:nvPr/>
        </p:nvPicPr>
        <p:blipFill>
          <a:blip r:embed="rId3">
            <a:extLst/>
          </a:blip>
          <a:srcRect l="0" t="3787" r="0" b="11995"/>
          <a:stretch>
            <a:fillRect/>
          </a:stretch>
        </p:blipFill>
        <p:spPr>
          <a:xfrm>
            <a:off x="-93160" y="-1"/>
            <a:ext cx="24570320" cy="13716002"/>
          </a:xfrm>
          <a:prstGeom prst="rect">
            <a:avLst/>
          </a:prstGeom>
          <a:ln w="12700">
            <a:miter lim="400000"/>
          </a:ln>
        </p:spPr>
      </p:pic>
      <p:sp>
        <p:nvSpPr>
          <p:cNvPr id="692" name="Nine Inch Nails…"/>
          <p:cNvSpPr txBox="1"/>
          <p:nvPr/>
        </p:nvSpPr>
        <p:spPr>
          <a:xfrm>
            <a:off x="21727518" y="-1"/>
            <a:ext cx="2656483" cy="922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defRPr sz="3000">
                <a:solidFill>
                  <a:srgbClr val="FFFFF0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4" invalidUrl="" action="" tgtFrame="" tooltip="" history="1" highlightClick="0" endSnd="0"/>
              </a:rPr>
              <a:t>Nine Inch Nails</a:t>
            </a:r>
          </a:p>
          <a:p>
            <a:pPr algn="r">
              <a:defRPr sz="3000">
                <a:solidFill>
                  <a:srgbClr val="FFFFF0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5" invalidUrl="" action="" tgtFrame="" tooltip="" history="1" highlightClick="0" endSnd="0"/>
              </a:rPr>
              <a:t>CC BY-NC-SA 2.0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Various Methods Of Escap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67711">
              <a:defRPr spc="-78" sz="7812"/>
            </a:pPr>
            <a:r>
              <a:t>Various </a:t>
            </a:r>
            <a:r>
              <a:rPr>
                <a:solidFill>
                  <a:srgbClr val="B73529"/>
                </a:solidFill>
              </a:rPr>
              <a:t>Methods</a:t>
            </a:r>
            <a:r>
              <a:t> Of Escape</a:t>
            </a:r>
          </a:p>
        </p:txBody>
      </p:sp>
      <p:sp>
        <p:nvSpPr>
          <p:cNvPr id="697" name="class LightingControll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class LightingController</a:t>
            </a:r>
          </a:p>
          <a:p>
            <a:pPr/>
            <a:r>
              <a:t>  def trigger(note)</a:t>
            </a:r>
          </a:p>
          <a:p>
            <a:pPr/>
            <a:r>
              <a:t> 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  end</a:t>
            </a:r>
          </a:p>
          <a:p>
            <a:pPr/>
            <a:r>
              <a:t>end</a:t>
            </a:r>
          </a:p>
        </p:txBody>
      </p:sp>
      <p:grpSp>
        <p:nvGrpSpPr>
          <p:cNvPr id="700" name="lighting_controller_mix.jpg"/>
          <p:cNvGrpSpPr/>
          <p:nvPr/>
        </p:nvGrpSpPr>
        <p:grpSpPr>
          <a:xfrm>
            <a:off x="-266700" y="3289300"/>
            <a:ext cx="7718453" cy="10752051"/>
            <a:chOff x="0" y="0"/>
            <a:chExt cx="7718452" cy="10752049"/>
          </a:xfrm>
        </p:grpSpPr>
        <p:pic>
          <p:nvPicPr>
            <p:cNvPr id="699" name="lighting_controller_mix.jpg" descr="lighting_controller_mix.jpg"/>
            <p:cNvPicPr>
              <a:picLocks noChangeAspect="1"/>
            </p:cNvPicPr>
            <p:nvPr/>
          </p:nvPicPr>
          <p:blipFill>
            <a:blip r:embed="rId3">
              <a:alphaModFix amt="50000"/>
              <a:extLst/>
            </a:blip>
            <a:srcRect l="22108" t="24334" r="0" b="2521"/>
            <a:stretch>
              <a:fillRect/>
            </a:stretch>
          </p:blipFill>
          <p:spPr>
            <a:xfrm>
              <a:off x="177800" y="177800"/>
              <a:ext cx="7362853" cy="1037105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98" name="lighting_controller_mix.jpg" descr="lighting_controller_mix.jpg"/>
            <p:cNvPicPr>
              <a:picLocks noChangeAspect="0"/>
            </p:cNvPicPr>
            <p:nvPr/>
          </p:nvPicPr>
          <p:blipFill>
            <a:blip r:embed="rId4">
              <a:alphaModFix amt="50000"/>
              <a:extLst/>
            </a:blip>
            <a:stretch>
              <a:fillRect/>
            </a:stretch>
          </p:blipFill>
          <p:spPr>
            <a:xfrm>
              <a:off x="0" y="0"/>
              <a:ext cx="7718453" cy="10752051"/>
            </a:xfrm>
            <a:prstGeom prst="rect">
              <a:avLst/>
            </a:prstGeom>
            <a:effectLst/>
          </p:spPr>
        </p:pic>
      </p:grpSp>
      <p:sp>
        <p:nvSpPr>
          <p:cNvPr id="701" name="Nine Inch Nails                             CC BY-NC-SA 2.0"/>
          <p:cNvSpPr txBox="1"/>
          <p:nvPr/>
        </p:nvSpPr>
        <p:spPr>
          <a:xfrm>
            <a:off x="127000" y="2781300"/>
            <a:ext cx="722971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u="sng">
                <a:hlinkClick r:id="rId5" invalidUrl="" action="" tgtFrame="" tooltip="" history="1" highlightClick="0" endSnd="0"/>
              </a:rPr>
              <a:t>Nine Inch Nails</a:t>
            </a:r>
            <a:r>
              <a:t>                             </a:t>
            </a:r>
            <a:r>
              <a:rPr u="sng">
                <a:hlinkClick r:id="rId6" invalidUrl="" action="" tgtFrame="" tooltip="" history="1" highlightClick="0" endSnd="0"/>
              </a:rPr>
              <a:t>CC BY-NC-SA 2.0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